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511" r:id="rId2"/>
    <p:sldId id="512" r:id="rId3"/>
    <p:sldId id="513" r:id="rId4"/>
    <p:sldId id="514" r:id="rId5"/>
    <p:sldId id="515" r:id="rId6"/>
    <p:sldId id="516" r:id="rId7"/>
    <p:sldId id="517" r:id="rId8"/>
    <p:sldId id="518" r:id="rId9"/>
    <p:sldId id="520" r:id="rId10"/>
    <p:sldId id="498" r:id="rId11"/>
    <p:sldId id="494" r:id="rId12"/>
    <p:sldId id="495" r:id="rId13"/>
    <p:sldId id="496" r:id="rId14"/>
    <p:sldId id="497" r:id="rId15"/>
    <p:sldId id="500" r:id="rId16"/>
    <p:sldId id="501" r:id="rId17"/>
    <p:sldId id="504" r:id="rId18"/>
    <p:sldId id="505" r:id="rId19"/>
    <p:sldId id="510" r:id="rId20"/>
    <p:sldId id="506" r:id="rId21"/>
    <p:sldId id="507" r:id="rId22"/>
    <p:sldId id="509" r:id="rId23"/>
    <p:sldId id="508" r:id="rId24"/>
    <p:sldId id="502" r:id="rId25"/>
    <p:sldId id="503" r:id="rId26"/>
    <p:sldId id="521" r:id="rId27"/>
    <p:sldId id="526" r:id="rId28"/>
    <p:sldId id="522" r:id="rId29"/>
    <p:sldId id="523" r:id="rId30"/>
    <p:sldId id="525" r:id="rId31"/>
    <p:sldId id="524" r:id="rId32"/>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29" userDrawn="1">
          <p15:clr>
            <a:srgbClr val="A4A3A4"/>
          </p15:clr>
        </p15:guide>
        <p15:guide id="4" pos="7151" userDrawn="1">
          <p15:clr>
            <a:srgbClr val="A4A3A4"/>
          </p15:clr>
        </p15:guide>
        <p15:guide id="5" orient="horz" pos="1253" userDrawn="1">
          <p15:clr>
            <a:srgbClr val="A4A3A4"/>
          </p15:clr>
        </p15:guide>
        <p15:guide id="6" orient="horz" pos="390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049E8C"/>
    <a:srgbClr val="B6B6B6"/>
    <a:srgbClr val="05BBA5"/>
    <a:srgbClr val="009999"/>
    <a:srgbClr val="F0F0F0"/>
    <a:srgbClr val="002060"/>
    <a:srgbClr val="D1FFFF"/>
    <a:srgbClr val="F8F8F8"/>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88" autoAdjust="0"/>
    <p:restoredTop sz="94859" autoAdjust="0"/>
  </p:normalViewPr>
  <p:slideViewPr>
    <p:cSldViewPr snapToGrid="0">
      <p:cViewPr>
        <p:scale>
          <a:sx n="100" d="100"/>
          <a:sy n="100" d="100"/>
        </p:scale>
        <p:origin x="1044" y="666"/>
      </p:cViewPr>
      <p:guideLst>
        <p:guide orient="horz" pos="2160"/>
        <p:guide pos="3840"/>
        <p:guide pos="529"/>
        <p:guide pos="7151"/>
        <p:guide orient="horz" pos="1253"/>
        <p:guide orient="horz" pos="3906"/>
      </p:guideLst>
    </p:cSldViewPr>
  </p:slideViewPr>
  <p:notesTextViewPr>
    <p:cViewPr>
      <p:scale>
        <a:sx n="3" d="2"/>
        <a:sy n="3" d="2"/>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D5DFC9EE-D705-4AF1-8198-DB7E67CD88EA}" type="datetimeFigureOut">
              <a:rPr lang="en-US" smtClean="0"/>
              <a:t>12/8/2017</a:t>
            </a:fld>
            <a:endParaRPr lang="en-US"/>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B3AC4B41-7CF8-4DBE-BA2B-EA2226A2C897}" type="slidenum">
              <a:rPr lang="en-US" smtClean="0"/>
              <a:t>‹#›</a:t>
            </a:fld>
            <a:endParaRPr lang="en-US"/>
          </a:p>
        </p:txBody>
      </p:sp>
    </p:spTree>
    <p:extLst>
      <p:ext uri="{BB962C8B-B14F-4D97-AF65-F5344CB8AC3E}">
        <p14:creationId xmlns:p14="http://schemas.microsoft.com/office/powerpoint/2010/main" val="9677558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FCD58A03-56BB-4FE8-858A-F0B361C30773}" type="datetimeFigureOut">
              <a:rPr lang="en-US" smtClean="0"/>
              <a:t>12/8/2017</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8B5D9C5-4C7C-4D65-8582-521F96E35F62}" type="slidenum">
              <a:rPr lang="en-US" smtClean="0"/>
              <a:t>‹#›</a:t>
            </a:fld>
            <a:endParaRPr lang="en-US"/>
          </a:p>
        </p:txBody>
      </p:sp>
    </p:spTree>
    <p:extLst>
      <p:ext uri="{BB962C8B-B14F-4D97-AF65-F5344CB8AC3E}">
        <p14:creationId xmlns:p14="http://schemas.microsoft.com/office/powerpoint/2010/main" val="1528662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l="-15000" r="-15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00206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01280" y="1483179"/>
            <a:ext cx="2415949" cy="1828286"/>
          </a:xfrm>
          <a:prstGeom prst="rect">
            <a:avLst/>
          </a:prstGeom>
        </p:spPr>
      </p:pic>
      <p:sp>
        <p:nvSpPr>
          <p:cNvPr id="15" name="Footer Placeholder 14"/>
          <p:cNvSpPr>
            <a:spLocks noGrp="1"/>
          </p:cNvSpPr>
          <p:nvPr>
            <p:ph type="ftr" sz="quarter" idx="11"/>
          </p:nvPr>
        </p:nvSpPr>
        <p:spPr/>
        <p:txBody>
          <a:bodyPr/>
          <a:lstStyle>
            <a:lvl1pPr>
              <a:defRPr>
                <a:solidFill>
                  <a:srgbClr val="002060"/>
                </a:solidFill>
              </a:defRPr>
            </a:lvl1pPr>
          </a:lstStyle>
          <a:p>
            <a:r>
              <a:rPr lang="en-US" dirty="0" err="1"/>
              <a:t>Miestas</a:t>
            </a:r>
            <a:r>
              <a:rPr lang="en-US" dirty="0"/>
              <a:t>, data</a:t>
            </a:r>
          </a:p>
        </p:txBody>
      </p:sp>
    </p:spTree>
    <p:extLst>
      <p:ext uri="{BB962C8B-B14F-4D97-AF65-F5344CB8AC3E}">
        <p14:creationId xmlns:p14="http://schemas.microsoft.com/office/powerpoint/2010/main" val="67204463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alphaModFix amt="40000"/>
            <a:lum/>
          </a:blip>
          <a:srcRect/>
          <a:stretch>
            <a:fillRect l="-14000" r="-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a:off x="0" y="1317463"/>
            <a:ext cx="12192000" cy="0"/>
          </a:xfrm>
          <a:prstGeom prst="line">
            <a:avLst/>
          </a:prstGeom>
          <a:ln>
            <a:solidFill>
              <a:schemeClr val="bg2"/>
            </a:solidFill>
          </a:ln>
        </p:spPr>
        <p:style>
          <a:lnRef idx="2">
            <a:schemeClr val="accent3"/>
          </a:lnRef>
          <a:fillRef idx="0">
            <a:schemeClr val="accent3"/>
          </a:fillRef>
          <a:effectRef idx="1">
            <a:schemeClr val="accent3"/>
          </a:effectRef>
          <a:fontRef idx="minor">
            <a:schemeClr val="tx1"/>
          </a:fontRef>
        </p:style>
      </p:cxnSp>
      <p:sp>
        <p:nvSpPr>
          <p:cNvPr id="7" name="Text Placeholder 7"/>
          <p:cNvSpPr>
            <a:spLocks noGrp="1"/>
          </p:cNvSpPr>
          <p:nvPr>
            <p:ph type="body" sz="quarter" idx="13"/>
          </p:nvPr>
        </p:nvSpPr>
        <p:spPr>
          <a:xfrm>
            <a:off x="838200" y="2006600"/>
            <a:ext cx="10479157" cy="3489325"/>
          </a:xfrm>
        </p:spPr>
        <p:txBody>
          <a:bodyPr/>
          <a:lstStyle>
            <a:lvl1pPr>
              <a:defRPr sz="1600"/>
            </a:lvl1pPr>
            <a:lvl2pPr>
              <a:defRPr sz="16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980" y="6308037"/>
            <a:ext cx="546327" cy="413437"/>
          </a:xfrm>
          <a:prstGeom prst="rect">
            <a:avLst/>
          </a:prstGeom>
        </p:spPr>
      </p:pic>
      <p:sp>
        <p:nvSpPr>
          <p:cNvPr id="12" name="Text Placeholder 6"/>
          <p:cNvSpPr>
            <a:spLocks noGrp="1"/>
          </p:cNvSpPr>
          <p:nvPr>
            <p:ph type="body" sz="quarter" idx="16" hasCustomPrompt="1"/>
          </p:nvPr>
        </p:nvSpPr>
        <p:spPr>
          <a:xfrm>
            <a:off x="838200" y="1361655"/>
            <a:ext cx="6003925" cy="301625"/>
          </a:xfrm>
        </p:spPr>
        <p:txBody>
          <a:bodyPr>
            <a:normAutofit/>
          </a:bodyPr>
          <a:lstStyle>
            <a:lvl1pPr marL="0" indent="0">
              <a:buNone/>
              <a:defRPr sz="1400"/>
            </a:lvl1pPr>
          </a:lstStyle>
          <a:p>
            <a:pPr lvl="0"/>
            <a:r>
              <a:rPr lang="lt-LT" dirty="0" err="1"/>
              <a:t>Click</a:t>
            </a:r>
            <a:r>
              <a:rPr lang="lt-LT" dirty="0"/>
              <a:t> to </a:t>
            </a:r>
            <a:r>
              <a:rPr lang="lt-LT" dirty="0" err="1"/>
              <a:t>add</a:t>
            </a:r>
            <a:r>
              <a:rPr lang="lt-LT" dirty="0"/>
              <a:t> a </a:t>
            </a:r>
            <a:r>
              <a:rPr lang="lt-LT" dirty="0" err="1"/>
              <a:t>tagline</a:t>
            </a:r>
            <a:endParaRPr lang="en-US" dirty="0"/>
          </a:p>
        </p:txBody>
      </p:sp>
      <p:sp>
        <p:nvSpPr>
          <p:cNvPr id="13" name="Rectangle 12"/>
          <p:cNvSpPr/>
          <p:nvPr userDrawn="1"/>
        </p:nvSpPr>
        <p:spPr>
          <a:xfrm>
            <a:off x="795607" y="6356350"/>
            <a:ext cx="1197764" cy="276999"/>
          </a:xfrm>
          <a:prstGeom prst="rect">
            <a:avLst/>
          </a:prstGeom>
        </p:spPr>
        <p:txBody>
          <a:bodyPr wrap="none">
            <a:spAutoFit/>
          </a:bodyPr>
          <a:lstStyle/>
          <a:p>
            <a:r>
              <a:rPr lang="en-US" sz="1200" dirty="0">
                <a:solidFill>
                  <a:srgbClr val="002060"/>
                </a:solidFill>
              </a:rPr>
              <a:t>www.alna.com</a:t>
            </a:r>
          </a:p>
        </p:txBody>
      </p:sp>
      <p:sp>
        <p:nvSpPr>
          <p:cNvPr id="14" name="Rectangle 13"/>
          <p:cNvSpPr/>
          <p:nvPr userDrawn="1"/>
        </p:nvSpPr>
        <p:spPr>
          <a:xfrm>
            <a:off x="11046094" y="6428406"/>
            <a:ext cx="373820" cy="276999"/>
          </a:xfrm>
          <a:prstGeom prst="rect">
            <a:avLst/>
          </a:prstGeom>
        </p:spPr>
        <p:txBody>
          <a:bodyPr wrap="none">
            <a:spAutoFit/>
          </a:bodyPr>
          <a:lstStyle/>
          <a:p>
            <a:fld id="{DD3EA2C9-8A88-4CCB-828F-6959BB1AEB7C}" type="slidenum">
              <a:rPr lang="en-US" sz="1200" smtClean="0">
                <a:solidFill>
                  <a:srgbClr val="002060"/>
                </a:solidFill>
              </a:rPr>
              <a:pPr/>
              <a:t>‹#›</a:t>
            </a:fld>
            <a:endParaRPr lang="en-US" sz="1200" dirty="0">
              <a:solidFill>
                <a:srgbClr val="002060"/>
              </a:solidFill>
            </a:endParaRPr>
          </a:p>
        </p:txBody>
      </p:sp>
    </p:spTree>
    <p:extLst>
      <p:ext uri="{BB962C8B-B14F-4D97-AF65-F5344CB8AC3E}">
        <p14:creationId xmlns:p14="http://schemas.microsoft.com/office/powerpoint/2010/main" val="116673379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alphaModFix amt="40000"/>
            <a:lum/>
          </a:blip>
          <a:srcRect/>
          <a:stretch>
            <a:fillRect l="-14000" r="-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dirty="0"/>
          </a:p>
        </p:txBody>
      </p:sp>
      <p:grpSp>
        <p:nvGrpSpPr>
          <p:cNvPr id="29" name="Group 28"/>
          <p:cNvGrpSpPr/>
          <p:nvPr userDrawn="1"/>
        </p:nvGrpSpPr>
        <p:grpSpPr>
          <a:xfrm>
            <a:off x="501604" y="2157487"/>
            <a:ext cx="9457076" cy="3575739"/>
            <a:chOff x="501604" y="2157487"/>
            <a:chExt cx="9457076" cy="3575739"/>
          </a:xfrm>
        </p:grpSpPr>
        <p:cxnSp>
          <p:nvCxnSpPr>
            <p:cNvPr id="7" name="Straight Connector 6"/>
            <p:cNvCxnSpPr/>
            <p:nvPr/>
          </p:nvCxnSpPr>
          <p:spPr>
            <a:xfrm rot="20170456">
              <a:off x="501604" y="5733226"/>
              <a:ext cx="140043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rot="20170456">
              <a:off x="1827268" y="5193471"/>
              <a:ext cx="354227" cy="370703"/>
            </a:xfrm>
            <a:prstGeom prst="ellipse">
              <a:avLst/>
            </a:prstGeom>
            <a:noFill/>
            <a:ln w="3175">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20170456">
              <a:off x="6669455" y="3046205"/>
              <a:ext cx="354227" cy="370703"/>
            </a:xfrm>
            <a:prstGeom prst="ellipse">
              <a:avLst/>
            </a:prstGeom>
            <a:noFill/>
            <a:ln w="3175">
              <a:solidFill>
                <a:srgbClr val="632B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20170456">
              <a:off x="5054251" y="3772972"/>
              <a:ext cx="354227" cy="370703"/>
            </a:xfrm>
            <a:prstGeom prst="ellipse">
              <a:avLst/>
            </a:prstGeom>
            <a:noFill/>
            <a:ln w="3175">
              <a:solidFill>
                <a:srgbClr val="2F64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2D678F"/>
                  </a:solidFill>
                </a:ln>
              </a:endParaRPr>
            </a:p>
          </p:txBody>
        </p:sp>
        <p:sp>
          <p:nvSpPr>
            <p:cNvPr id="11" name="Oval 10"/>
            <p:cNvSpPr/>
            <p:nvPr/>
          </p:nvSpPr>
          <p:spPr>
            <a:xfrm rot="20170456">
              <a:off x="3438264" y="4477570"/>
              <a:ext cx="354227" cy="370703"/>
            </a:xfrm>
            <a:prstGeom prst="ellipse">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20170456">
              <a:off x="8273797" y="2315235"/>
              <a:ext cx="354227" cy="370703"/>
            </a:xfrm>
            <a:prstGeom prst="ellipse">
              <a:avLst/>
            </a:prstGeom>
            <a:noFill/>
            <a:ln w="3175">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rot="20170456">
              <a:off x="2106727" y="5024419"/>
              <a:ext cx="140043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20170456">
              <a:off x="3717723" y="4308518"/>
              <a:ext cx="140043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20170456">
              <a:off x="5328719" y="3592615"/>
              <a:ext cx="140043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20170456">
              <a:off x="6948914" y="2877153"/>
              <a:ext cx="140043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20170456">
              <a:off x="8558248" y="2157487"/>
              <a:ext cx="140043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Flowchart: Connector 17"/>
            <p:cNvSpPr/>
            <p:nvPr/>
          </p:nvSpPr>
          <p:spPr>
            <a:xfrm rot="20170456">
              <a:off x="1926121" y="5304683"/>
              <a:ext cx="156519" cy="148280"/>
            </a:xfrm>
            <a:prstGeom prst="flowChartConnector">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p:cNvSpPr/>
            <p:nvPr/>
          </p:nvSpPr>
          <p:spPr>
            <a:xfrm rot="20170456">
              <a:off x="3550086" y="4587557"/>
              <a:ext cx="156519" cy="148280"/>
            </a:xfrm>
            <a:prstGeom prst="flowChartConnector">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p:cNvSpPr/>
            <p:nvPr/>
          </p:nvSpPr>
          <p:spPr>
            <a:xfrm rot="20170456">
              <a:off x="8377641" y="2437750"/>
              <a:ext cx="156519" cy="148280"/>
            </a:xfrm>
            <a:prstGeom prst="flowChartConnector">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p:cNvSpPr/>
            <p:nvPr/>
          </p:nvSpPr>
          <p:spPr>
            <a:xfrm rot="20170456">
              <a:off x="6779612" y="3152425"/>
              <a:ext cx="156519" cy="148280"/>
            </a:xfrm>
            <a:prstGeom prst="flowChartConnector">
              <a:avLst/>
            </a:prstGeom>
            <a:solidFill>
              <a:srgbClr val="632B8D"/>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p:cNvSpPr/>
            <p:nvPr/>
          </p:nvSpPr>
          <p:spPr>
            <a:xfrm rot="20170456">
              <a:off x="5154767" y="3887947"/>
              <a:ext cx="156519" cy="148280"/>
            </a:xfrm>
            <a:prstGeom prst="flowChartConnector">
              <a:avLst/>
            </a:prstGeom>
            <a:solidFill>
              <a:srgbClr val="2F6497"/>
            </a:solidFill>
            <a:ln>
              <a:solidFill>
                <a:srgbClr val="2F64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2D678F"/>
                  </a:solidFill>
                </a:ln>
              </a:endParaRPr>
            </a:p>
          </p:txBody>
        </p:sp>
      </p:grpSp>
      <p:pic>
        <p:nvPicPr>
          <p:cNvPr id="33" name="Picture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980" y="6308037"/>
            <a:ext cx="546327" cy="413437"/>
          </a:xfrm>
          <a:prstGeom prst="rect">
            <a:avLst/>
          </a:prstGeom>
        </p:spPr>
      </p:pic>
      <p:sp>
        <p:nvSpPr>
          <p:cNvPr id="39" name="Text Placeholder 38"/>
          <p:cNvSpPr>
            <a:spLocks noGrp="1"/>
          </p:cNvSpPr>
          <p:nvPr userDrawn="1">
            <p:ph type="body" sz="quarter" idx="15" hasCustomPrompt="1"/>
          </p:nvPr>
        </p:nvSpPr>
        <p:spPr>
          <a:xfrm rot="20200999">
            <a:off x="1804259" y="5622692"/>
            <a:ext cx="811082" cy="373063"/>
          </a:xfrm>
        </p:spPr>
        <p:txBody>
          <a:bodyPr anchor="ctr">
            <a:noAutofit/>
          </a:bodyPr>
          <a:lstStyle>
            <a:lvl1pPr marL="0" indent="0" algn="ctr">
              <a:buNone/>
              <a:defRPr sz="1200">
                <a:solidFill>
                  <a:schemeClr val="tx1">
                    <a:lumMod val="50000"/>
                    <a:lumOff val="50000"/>
                  </a:schemeClr>
                </a:solidFill>
              </a:defRPr>
            </a:lvl1pPr>
          </a:lstStyle>
          <a:p>
            <a:pPr lvl="0"/>
            <a:r>
              <a:rPr lang="en-US" dirty="0"/>
              <a:t>Event</a:t>
            </a:r>
          </a:p>
        </p:txBody>
      </p:sp>
      <p:sp>
        <p:nvSpPr>
          <p:cNvPr id="40" name="Text Placeholder 38"/>
          <p:cNvSpPr>
            <a:spLocks noGrp="1"/>
          </p:cNvSpPr>
          <p:nvPr userDrawn="1">
            <p:ph type="body" sz="quarter" idx="16" hasCustomPrompt="1"/>
          </p:nvPr>
        </p:nvSpPr>
        <p:spPr>
          <a:xfrm rot="20201974">
            <a:off x="3452160" y="4928113"/>
            <a:ext cx="811082" cy="373063"/>
          </a:xfrm>
        </p:spPr>
        <p:txBody>
          <a:bodyPr anchor="ctr">
            <a:noAutofit/>
          </a:bodyPr>
          <a:lstStyle>
            <a:lvl1pPr marL="0" indent="0" algn="ctr">
              <a:buNone/>
              <a:defRPr sz="1200">
                <a:solidFill>
                  <a:schemeClr val="tx1">
                    <a:lumMod val="50000"/>
                    <a:lumOff val="50000"/>
                  </a:schemeClr>
                </a:solidFill>
              </a:defRPr>
            </a:lvl1pPr>
          </a:lstStyle>
          <a:p>
            <a:pPr lvl="0"/>
            <a:r>
              <a:rPr lang="en-US" dirty="0"/>
              <a:t>Event</a:t>
            </a:r>
          </a:p>
        </p:txBody>
      </p:sp>
      <p:sp>
        <p:nvSpPr>
          <p:cNvPr id="41" name="Text Placeholder 38"/>
          <p:cNvSpPr>
            <a:spLocks noGrp="1"/>
          </p:cNvSpPr>
          <p:nvPr userDrawn="1">
            <p:ph type="body" sz="quarter" idx="17" hasCustomPrompt="1"/>
          </p:nvPr>
        </p:nvSpPr>
        <p:spPr>
          <a:xfrm rot="20208913">
            <a:off x="5035156" y="4213140"/>
            <a:ext cx="811082" cy="373063"/>
          </a:xfrm>
        </p:spPr>
        <p:txBody>
          <a:bodyPr anchor="ctr">
            <a:noAutofit/>
          </a:bodyPr>
          <a:lstStyle>
            <a:lvl1pPr marL="0" indent="0" algn="ctr">
              <a:buNone/>
              <a:defRPr sz="1200">
                <a:solidFill>
                  <a:schemeClr val="tx1">
                    <a:lumMod val="50000"/>
                    <a:lumOff val="50000"/>
                  </a:schemeClr>
                </a:solidFill>
              </a:defRPr>
            </a:lvl1pPr>
          </a:lstStyle>
          <a:p>
            <a:pPr lvl="0"/>
            <a:r>
              <a:rPr lang="en-US" dirty="0"/>
              <a:t>Event</a:t>
            </a:r>
          </a:p>
        </p:txBody>
      </p:sp>
      <p:sp>
        <p:nvSpPr>
          <p:cNvPr id="42" name="Text Placeholder 38"/>
          <p:cNvSpPr>
            <a:spLocks noGrp="1"/>
          </p:cNvSpPr>
          <p:nvPr userDrawn="1">
            <p:ph type="body" sz="quarter" idx="18" hasCustomPrompt="1"/>
          </p:nvPr>
        </p:nvSpPr>
        <p:spPr>
          <a:xfrm rot="20170804">
            <a:off x="6657858" y="3493400"/>
            <a:ext cx="811082" cy="373063"/>
          </a:xfrm>
        </p:spPr>
        <p:txBody>
          <a:bodyPr anchor="ctr">
            <a:noAutofit/>
          </a:bodyPr>
          <a:lstStyle>
            <a:lvl1pPr marL="0" indent="0" algn="ctr">
              <a:buNone/>
              <a:defRPr sz="1200">
                <a:solidFill>
                  <a:schemeClr val="tx1">
                    <a:lumMod val="50000"/>
                    <a:lumOff val="50000"/>
                  </a:schemeClr>
                </a:solidFill>
              </a:defRPr>
            </a:lvl1pPr>
          </a:lstStyle>
          <a:p>
            <a:pPr lvl="0"/>
            <a:r>
              <a:rPr lang="en-US" dirty="0"/>
              <a:t>Event</a:t>
            </a:r>
          </a:p>
        </p:txBody>
      </p:sp>
      <p:sp>
        <p:nvSpPr>
          <p:cNvPr id="43" name="Text Placeholder 38"/>
          <p:cNvSpPr>
            <a:spLocks noGrp="1"/>
          </p:cNvSpPr>
          <p:nvPr userDrawn="1">
            <p:ph type="body" sz="quarter" idx="19" hasCustomPrompt="1"/>
          </p:nvPr>
        </p:nvSpPr>
        <p:spPr>
          <a:xfrm rot="20107376">
            <a:off x="8330513" y="2757291"/>
            <a:ext cx="811082" cy="373063"/>
          </a:xfrm>
        </p:spPr>
        <p:txBody>
          <a:bodyPr anchor="ctr">
            <a:noAutofit/>
          </a:bodyPr>
          <a:lstStyle>
            <a:lvl1pPr marL="0" indent="0" algn="ctr">
              <a:buNone/>
              <a:defRPr sz="1200">
                <a:solidFill>
                  <a:schemeClr val="tx1">
                    <a:lumMod val="50000"/>
                    <a:lumOff val="50000"/>
                  </a:schemeClr>
                </a:solidFill>
              </a:defRPr>
            </a:lvl1pPr>
          </a:lstStyle>
          <a:p>
            <a:pPr lvl="0"/>
            <a:r>
              <a:rPr lang="en-US" dirty="0"/>
              <a:t>Event</a:t>
            </a:r>
          </a:p>
        </p:txBody>
      </p:sp>
      <p:sp>
        <p:nvSpPr>
          <p:cNvPr id="48" name="Text Placeholder 46"/>
          <p:cNvSpPr>
            <a:spLocks noGrp="1"/>
          </p:cNvSpPr>
          <p:nvPr userDrawn="1">
            <p:ph type="body" sz="quarter" idx="21" hasCustomPrompt="1"/>
          </p:nvPr>
        </p:nvSpPr>
        <p:spPr>
          <a:xfrm rot="20202475">
            <a:off x="2822110" y="3734444"/>
            <a:ext cx="989013" cy="654050"/>
          </a:xfrm>
        </p:spPr>
        <p:txBody>
          <a:bodyPr>
            <a:noAutofit/>
          </a:bodyPr>
          <a:lstStyle>
            <a:lvl1pPr marL="0" indent="0" algn="ctr">
              <a:buNone/>
              <a:defRPr lang="en-US" sz="1800" b="0" kern="1200" dirty="0" smtClean="0">
                <a:solidFill>
                  <a:srgbClr val="ED7D31"/>
                </a:solidFill>
                <a:latin typeface="+mn-lt"/>
                <a:ea typeface="+mn-ea"/>
                <a:cs typeface="+mn-cs"/>
              </a:defRPr>
            </a:lvl1pPr>
          </a:lstStyle>
          <a:p>
            <a:pPr algn="ctr"/>
            <a:r>
              <a:rPr lang="en-US" dirty="0" err="1">
                <a:solidFill>
                  <a:schemeClr val="accent2"/>
                </a:solidFill>
                <a:latin typeface="Roboto Light" panose="02000000000000000000" pitchFamily="2" charset="0"/>
                <a:ea typeface="Roboto Light" panose="02000000000000000000" pitchFamily="2" charset="0"/>
              </a:rPr>
              <a:t>metai</a:t>
            </a:r>
            <a:endParaRPr lang="en-US" dirty="0">
              <a:solidFill>
                <a:schemeClr val="accent2"/>
              </a:solidFill>
              <a:latin typeface="Roboto Light" panose="02000000000000000000" pitchFamily="2" charset="0"/>
              <a:ea typeface="Roboto Light" panose="02000000000000000000" pitchFamily="2" charset="0"/>
            </a:endParaRPr>
          </a:p>
          <a:p>
            <a:pPr algn="ctr"/>
            <a:r>
              <a:rPr lang="lt-LT" sz="2400" b="1" dirty="0">
                <a:solidFill>
                  <a:schemeClr val="accent2"/>
                </a:solidFill>
                <a:latin typeface="Roboto Light" panose="02000000000000000000" pitchFamily="2" charset="0"/>
                <a:ea typeface="Roboto Light" panose="02000000000000000000" pitchFamily="2" charset="0"/>
              </a:rPr>
              <a:t>2015</a:t>
            </a:r>
            <a:endParaRPr lang="en-US" sz="2400" b="1" dirty="0">
              <a:solidFill>
                <a:schemeClr val="accent2"/>
              </a:solidFill>
              <a:latin typeface="Roboto Light" panose="02000000000000000000" pitchFamily="2" charset="0"/>
              <a:ea typeface="Roboto Light" panose="02000000000000000000" pitchFamily="2" charset="0"/>
            </a:endParaRPr>
          </a:p>
        </p:txBody>
      </p:sp>
      <p:sp>
        <p:nvSpPr>
          <p:cNvPr id="49" name="Text Placeholder 46"/>
          <p:cNvSpPr>
            <a:spLocks noGrp="1"/>
          </p:cNvSpPr>
          <p:nvPr userDrawn="1">
            <p:ph type="body" sz="quarter" idx="22" hasCustomPrompt="1"/>
          </p:nvPr>
        </p:nvSpPr>
        <p:spPr>
          <a:xfrm rot="20175600">
            <a:off x="4456562" y="3033682"/>
            <a:ext cx="989013" cy="654050"/>
          </a:xfrm>
        </p:spPr>
        <p:txBody>
          <a:bodyPr>
            <a:noAutofit/>
          </a:bodyPr>
          <a:lstStyle>
            <a:lvl1pPr marL="0" indent="0" algn="ctr">
              <a:buNone/>
              <a:defRPr lang="en-US" sz="1800" b="0" kern="1200" dirty="0" smtClean="0">
                <a:solidFill>
                  <a:srgbClr val="2D678F"/>
                </a:solidFill>
                <a:latin typeface="+mn-lt"/>
                <a:ea typeface="+mn-ea"/>
                <a:cs typeface="+mn-cs"/>
              </a:defRPr>
            </a:lvl1pPr>
          </a:lstStyle>
          <a:p>
            <a:pPr algn="ctr"/>
            <a:r>
              <a:rPr lang="en-US" dirty="0" err="1">
                <a:solidFill>
                  <a:srgbClr val="2D678F"/>
                </a:solidFill>
                <a:latin typeface="Roboto Light" panose="02000000000000000000" pitchFamily="2" charset="0"/>
                <a:ea typeface="Roboto Light" panose="02000000000000000000" pitchFamily="2" charset="0"/>
              </a:rPr>
              <a:t>metai</a:t>
            </a:r>
            <a:endParaRPr lang="en-US" dirty="0">
              <a:solidFill>
                <a:srgbClr val="2D678F"/>
              </a:solidFill>
              <a:latin typeface="Roboto Light" panose="02000000000000000000" pitchFamily="2" charset="0"/>
              <a:ea typeface="Roboto Light" panose="02000000000000000000" pitchFamily="2" charset="0"/>
            </a:endParaRPr>
          </a:p>
          <a:p>
            <a:pPr algn="ctr"/>
            <a:r>
              <a:rPr lang="en-US" sz="2400" b="1" dirty="0">
                <a:solidFill>
                  <a:srgbClr val="2D678F"/>
                </a:solidFill>
                <a:latin typeface="Roboto Light" panose="02000000000000000000" pitchFamily="2" charset="0"/>
                <a:ea typeface="Roboto Light" panose="02000000000000000000" pitchFamily="2" charset="0"/>
              </a:rPr>
              <a:t>2015</a:t>
            </a:r>
          </a:p>
        </p:txBody>
      </p:sp>
      <p:sp>
        <p:nvSpPr>
          <p:cNvPr id="50" name="Text Placeholder 46"/>
          <p:cNvSpPr>
            <a:spLocks noGrp="1"/>
          </p:cNvSpPr>
          <p:nvPr userDrawn="1">
            <p:ph type="body" sz="quarter" idx="23" hasCustomPrompt="1"/>
          </p:nvPr>
        </p:nvSpPr>
        <p:spPr>
          <a:xfrm rot="20113265">
            <a:off x="6025051" y="2313254"/>
            <a:ext cx="989013" cy="654050"/>
          </a:xfrm>
        </p:spPr>
        <p:txBody>
          <a:bodyPr>
            <a:noAutofit/>
          </a:bodyPr>
          <a:lstStyle>
            <a:lvl1pPr marL="0" indent="0" algn="ctr">
              <a:buNone/>
              <a:defRPr lang="en-US" sz="1800" b="0" kern="1200" dirty="0" smtClean="0">
                <a:solidFill>
                  <a:srgbClr val="632B8D"/>
                </a:solidFill>
                <a:latin typeface="+mn-lt"/>
                <a:ea typeface="+mn-ea"/>
                <a:cs typeface="+mn-cs"/>
              </a:defRPr>
            </a:lvl1pPr>
          </a:lstStyle>
          <a:p>
            <a:pPr algn="ctr"/>
            <a:r>
              <a:rPr lang="en-US" dirty="0" err="1">
                <a:solidFill>
                  <a:srgbClr val="632B8D"/>
                </a:solidFill>
                <a:latin typeface="Roboto Light" panose="02000000000000000000" pitchFamily="2" charset="0"/>
                <a:ea typeface="Roboto Light" panose="02000000000000000000" pitchFamily="2" charset="0"/>
              </a:rPr>
              <a:t>metai</a:t>
            </a:r>
            <a:endParaRPr lang="en-US" dirty="0">
              <a:solidFill>
                <a:srgbClr val="632B8D"/>
              </a:solidFill>
              <a:latin typeface="Roboto Light" panose="02000000000000000000" pitchFamily="2" charset="0"/>
              <a:ea typeface="Roboto Light" panose="02000000000000000000" pitchFamily="2" charset="0"/>
            </a:endParaRPr>
          </a:p>
          <a:p>
            <a:pPr algn="ctr"/>
            <a:r>
              <a:rPr lang="en-US" sz="2400" b="1" dirty="0">
                <a:solidFill>
                  <a:srgbClr val="632B8D"/>
                </a:solidFill>
                <a:latin typeface="Roboto Light" panose="02000000000000000000" pitchFamily="2" charset="0"/>
                <a:ea typeface="Roboto Light" panose="02000000000000000000" pitchFamily="2" charset="0"/>
              </a:rPr>
              <a:t>2015</a:t>
            </a:r>
          </a:p>
        </p:txBody>
      </p:sp>
      <p:sp>
        <p:nvSpPr>
          <p:cNvPr id="51" name="Text Placeholder 46"/>
          <p:cNvSpPr>
            <a:spLocks noGrp="1"/>
          </p:cNvSpPr>
          <p:nvPr userDrawn="1">
            <p:ph type="body" sz="quarter" idx="24" hasCustomPrompt="1"/>
          </p:nvPr>
        </p:nvSpPr>
        <p:spPr>
          <a:xfrm rot="20160696">
            <a:off x="7658893" y="1568632"/>
            <a:ext cx="989013" cy="654050"/>
          </a:xfrm>
        </p:spPr>
        <p:txBody>
          <a:bodyPr>
            <a:noAutofit/>
          </a:bodyPr>
          <a:lstStyle>
            <a:lvl1pPr marL="0" indent="0" algn="ctr">
              <a:buNone/>
              <a:defRPr lang="en-US" sz="1800" b="0" kern="1200" dirty="0" smtClean="0">
                <a:solidFill>
                  <a:srgbClr val="009999"/>
                </a:solidFill>
                <a:latin typeface="+mn-lt"/>
                <a:ea typeface="+mn-ea"/>
                <a:cs typeface="+mn-cs"/>
              </a:defRPr>
            </a:lvl1pPr>
          </a:lstStyle>
          <a:p>
            <a:pPr algn="ctr"/>
            <a:r>
              <a:rPr lang="en-US" dirty="0" err="1">
                <a:solidFill>
                  <a:srgbClr val="009999"/>
                </a:solidFill>
                <a:latin typeface="Roboto Light" panose="02000000000000000000" pitchFamily="2" charset="0"/>
                <a:ea typeface="Roboto Light" panose="02000000000000000000" pitchFamily="2" charset="0"/>
              </a:rPr>
              <a:t>metai</a:t>
            </a:r>
            <a:endParaRPr lang="en-US" dirty="0">
              <a:solidFill>
                <a:srgbClr val="009999"/>
              </a:solidFill>
              <a:latin typeface="Roboto Light" panose="02000000000000000000" pitchFamily="2" charset="0"/>
              <a:ea typeface="Roboto Light" panose="02000000000000000000" pitchFamily="2" charset="0"/>
            </a:endParaRPr>
          </a:p>
          <a:p>
            <a:pPr algn="ctr"/>
            <a:r>
              <a:rPr lang="en-US" sz="2400" b="1" kern="1200" dirty="0">
                <a:solidFill>
                  <a:srgbClr val="009999"/>
                </a:solidFill>
                <a:latin typeface="Roboto Light" panose="02000000000000000000" pitchFamily="2" charset="0"/>
                <a:ea typeface="Roboto Light" panose="02000000000000000000" pitchFamily="2" charset="0"/>
                <a:cs typeface="+mn-cs"/>
              </a:rPr>
              <a:t>2015</a:t>
            </a:r>
          </a:p>
        </p:txBody>
      </p:sp>
      <p:sp>
        <p:nvSpPr>
          <p:cNvPr id="53" name="Text Placeholder 46"/>
          <p:cNvSpPr>
            <a:spLocks noGrp="1"/>
          </p:cNvSpPr>
          <p:nvPr userDrawn="1">
            <p:ph type="body" sz="quarter" idx="25" hasCustomPrompt="1"/>
          </p:nvPr>
        </p:nvSpPr>
        <p:spPr>
          <a:xfrm rot="20171172">
            <a:off x="1211855" y="4454364"/>
            <a:ext cx="989013" cy="654050"/>
          </a:xfrm>
        </p:spPr>
        <p:txBody>
          <a:bodyPr>
            <a:noAutofit/>
          </a:bodyPr>
          <a:lstStyle>
            <a:lvl1pPr marL="0" indent="0" algn="ctr">
              <a:buNone/>
              <a:defRPr lang="en-US" sz="1800" b="0" kern="1200" dirty="0" smtClean="0">
                <a:solidFill>
                  <a:srgbClr val="009999"/>
                </a:solidFill>
                <a:latin typeface="+mn-lt"/>
                <a:ea typeface="+mn-ea"/>
                <a:cs typeface="+mn-cs"/>
              </a:defRPr>
            </a:lvl1pPr>
          </a:lstStyle>
          <a:p>
            <a:pPr algn="ctr"/>
            <a:r>
              <a:rPr lang="en-US" dirty="0" err="1">
                <a:solidFill>
                  <a:srgbClr val="009999"/>
                </a:solidFill>
                <a:latin typeface="Roboto Light" panose="02000000000000000000" pitchFamily="2" charset="0"/>
                <a:ea typeface="Roboto Light" panose="02000000000000000000" pitchFamily="2" charset="0"/>
              </a:rPr>
              <a:t>metai</a:t>
            </a:r>
            <a:endParaRPr lang="en-US" dirty="0">
              <a:solidFill>
                <a:srgbClr val="009999"/>
              </a:solidFill>
              <a:latin typeface="Roboto Light" panose="02000000000000000000" pitchFamily="2" charset="0"/>
              <a:ea typeface="Roboto Light" panose="02000000000000000000" pitchFamily="2" charset="0"/>
            </a:endParaRPr>
          </a:p>
          <a:p>
            <a:pPr algn="ctr"/>
            <a:r>
              <a:rPr lang="en-US" sz="2400" b="1" kern="1200" dirty="0">
                <a:solidFill>
                  <a:srgbClr val="009999"/>
                </a:solidFill>
                <a:latin typeface="Roboto Light" panose="02000000000000000000" pitchFamily="2" charset="0"/>
                <a:ea typeface="Roboto Light" panose="02000000000000000000" pitchFamily="2" charset="0"/>
                <a:cs typeface="+mn-cs"/>
              </a:rPr>
              <a:t>2015</a:t>
            </a:r>
          </a:p>
        </p:txBody>
      </p:sp>
      <p:cxnSp>
        <p:nvCxnSpPr>
          <p:cNvPr id="35" name="Straight Connector 34"/>
          <p:cNvCxnSpPr/>
          <p:nvPr userDrawn="1"/>
        </p:nvCxnSpPr>
        <p:spPr>
          <a:xfrm>
            <a:off x="0" y="1317463"/>
            <a:ext cx="12192000" cy="0"/>
          </a:xfrm>
          <a:prstGeom prst="line">
            <a:avLst/>
          </a:prstGeom>
          <a:ln>
            <a:solidFill>
              <a:schemeClr val="bg2"/>
            </a:solidFill>
          </a:ln>
        </p:spPr>
        <p:style>
          <a:lnRef idx="2">
            <a:schemeClr val="accent3"/>
          </a:lnRef>
          <a:fillRef idx="0">
            <a:schemeClr val="accent3"/>
          </a:fillRef>
          <a:effectRef idx="1">
            <a:schemeClr val="accent3"/>
          </a:effectRef>
          <a:fontRef idx="minor">
            <a:schemeClr val="tx1"/>
          </a:fontRef>
        </p:style>
      </p:cxnSp>
      <p:sp>
        <p:nvSpPr>
          <p:cNvPr id="44" name="Text Placeholder 6"/>
          <p:cNvSpPr>
            <a:spLocks noGrp="1"/>
          </p:cNvSpPr>
          <p:nvPr userDrawn="1">
            <p:ph type="body" sz="quarter" idx="26" hasCustomPrompt="1"/>
          </p:nvPr>
        </p:nvSpPr>
        <p:spPr>
          <a:xfrm>
            <a:off x="838200" y="1361655"/>
            <a:ext cx="6003925" cy="301625"/>
          </a:xfrm>
        </p:spPr>
        <p:txBody>
          <a:bodyPr>
            <a:normAutofit/>
          </a:bodyPr>
          <a:lstStyle>
            <a:lvl1pPr marL="0" indent="0">
              <a:buNone/>
              <a:defRPr sz="1400"/>
            </a:lvl1pPr>
          </a:lstStyle>
          <a:p>
            <a:pPr lvl="0"/>
            <a:r>
              <a:rPr lang="lt-LT" dirty="0" err="1"/>
              <a:t>Click</a:t>
            </a:r>
            <a:r>
              <a:rPr lang="lt-LT" dirty="0"/>
              <a:t> to </a:t>
            </a:r>
            <a:r>
              <a:rPr lang="lt-LT" dirty="0" err="1"/>
              <a:t>add</a:t>
            </a:r>
            <a:r>
              <a:rPr lang="lt-LT" dirty="0"/>
              <a:t> a </a:t>
            </a:r>
            <a:r>
              <a:rPr lang="lt-LT" dirty="0" err="1"/>
              <a:t>tagline</a:t>
            </a:r>
            <a:endParaRPr lang="en-US" dirty="0"/>
          </a:p>
        </p:txBody>
      </p:sp>
      <p:sp>
        <p:nvSpPr>
          <p:cNvPr id="37" name="Rectangle 36"/>
          <p:cNvSpPr/>
          <p:nvPr userDrawn="1"/>
        </p:nvSpPr>
        <p:spPr>
          <a:xfrm>
            <a:off x="958061" y="6356350"/>
            <a:ext cx="1197764" cy="276999"/>
          </a:xfrm>
          <a:prstGeom prst="rect">
            <a:avLst/>
          </a:prstGeom>
        </p:spPr>
        <p:txBody>
          <a:bodyPr wrap="none">
            <a:spAutoFit/>
          </a:bodyPr>
          <a:lstStyle/>
          <a:p>
            <a:r>
              <a:rPr lang="en-US" sz="1200" dirty="0">
                <a:solidFill>
                  <a:srgbClr val="002060"/>
                </a:solidFill>
              </a:rPr>
              <a:t>www.alna.com</a:t>
            </a:r>
          </a:p>
        </p:txBody>
      </p:sp>
      <p:sp>
        <p:nvSpPr>
          <p:cNvPr id="38" name="Rectangle 37"/>
          <p:cNvSpPr/>
          <p:nvPr userDrawn="1"/>
        </p:nvSpPr>
        <p:spPr>
          <a:xfrm>
            <a:off x="10760955" y="6428406"/>
            <a:ext cx="373820" cy="276999"/>
          </a:xfrm>
          <a:prstGeom prst="rect">
            <a:avLst/>
          </a:prstGeom>
        </p:spPr>
        <p:txBody>
          <a:bodyPr wrap="none">
            <a:spAutoFit/>
          </a:bodyPr>
          <a:lstStyle/>
          <a:p>
            <a:fld id="{DD3EA2C9-8A88-4CCB-828F-6959BB1AEB7C}" type="slidenum">
              <a:rPr lang="en-US" sz="1200" smtClean="0">
                <a:solidFill>
                  <a:srgbClr val="002060"/>
                </a:solidFill>
              </a:rPr>
              <a:pPr/>
              <a:t>‹#›</a:t>
            </a:fld>
            <a:endParaRPr lang="en-US" sz="1200" dirty="0">
              <a:solidFill>
                <a:srgbClr val="002060"/>
              </a:solidFill>
            </a:endParaRPr>
          </a:p>
        </p:txBody>
      </p:sp>
    </p:spTree>
    <p:extLst>
      <p:ext uri="{BB962C8B-B14F-4D97-AF65-F5344CB8AC3E}">
        <p14:creationId xmlns:p14="http://schemas.microsoft.com/office/powerpoint/2010/main" val="601916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alphaModFix amt="40000"/>
            <a:lum/>
          </a:blip>
          <a:srcRect/>
          <a:stretch>
            <a:fillRect l="-14000" r="-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dirty="0"/>
          </a:p>
        </p:txBody>
      </p:sp>
      <p:pic>
        <p:nvPicPr>
          <p:cNvPr id="33" name="Picture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980" y="6308037"/>
            <a:ext cx="546327" cy="413437"/>
          </a:xfrm>
          <a:prstGeom prst="rect">
            <a:avLst/>
          </a:prstGeom>
        </p:spPr>
      </p:pic>
      <p:cxnSp>
        <p:nvCxnSpPr>
          <p:cNvPr id="35" name="Straight Connector 34"/>
          <p:cNvCxnSpPr/>
          <p:nvPr userDrawn="1"/>
        </p:nvCxnSpPr>
        <p:spPr>
          <a:xfrm>
            <a:off x="0" y="1317463"/>
            <a:ext cx="12192000" cy="0"/>
          </a:xfrm>
          <a:prstGeom prst="line">
            <a:avLst/>
          </a:prstGeom>
          <a:ln>
            <a:solidFill>
              <a:schemeClr val="bg2"/>
            </a:solidFill>
          </a:ln>
        </p:spPr>
        <p:style>
          <a:lnRef idx="2">
            <a:schemeClr val="accent3"/>
          </a:lnRef>
          <a:fillRef idx="0">
            <a:schemeClr val="accent3"/>
          </a:fillRef>
          <a:effectRef idx="1">
            <a:schemeClr val="accent3"/>
          </a:effectRef>
          <a:fontRef idx="minor">
            <a:schemeClr val="tx1"/>
          </a:fontRef>
        </p:style>
      </p:cxnSp>
      <p:sp>
        <p:nvSpPr>
          <p:cNvPr id="44" name="Text Placeholder 6"/>
          <p:cNvSpPr>
            <a:spLocks noGrp="1"/>
          </p:cNvSpPr>
          <p:nvPr userDrawn="1">
            <p:ph type="body" sz="quarter" idx="26" hasCustomPrompt="1"/>
          </p:nvPr>
        </p:nvSpPr>
        <p:spPr>
          <a:xfrm>
            <a:off x="838200" y="1361655"/>
            <a:ext cx="6003925" cy="301625"/>
          </a:xfrm>
        </p:spPr>
        <p:txBody>
          <a:bodyPr>
            <a:normAutofit/>
          </a:bodyPr>
          <a:lstStyle>
            <a:lvl1pPr marL="0" indent="0">
              <a:buNone/>
              <a:defRPr sz="1400"/>
            </a:lvl1pPr>
          </a:lstStyle>
          <a:p>
            <a:pPr lvl="0"/>
            <a:r>
              <a:rPr lang="lt-LT" dirty="0" err="1"/>
              <a:t>Click</a:t>
            </a:r>
            <a:r>
              <a:rPr lang="lt-LT" dirty="0"/>
              <a:t> to </a:t>
            </a:r>
            <a:r>
              <a:rPr lang="lt-LT" dirty="0" err="1"/>
              <a:t>add</a:t>
            </a:r>
            <a:r>
              <a:rPr lang="lt-LT" dirty="0"/>
              <a:t> a </a:t>
            </a:r>
            <a:r>
              <a:rPr lang="lt-LT" dirty="0" err="1"/>
              <a:t>tagline</a:t>
            </a:r>
            <a:endParaRPr lang="en-US" dirty="0"/>
          </a:p>
        </p:txBody>
      </p:sp>
      <p:sp>
        <p:nvSpPr>
          <p:cNvPr id="37" name="Rectangle 36"/>
          <p:cNvSpPr/>
          <p:nvPr userDrawn="1"/>
        </p:nvSpPr>
        <p:spPr>
          <a:xfrm>
            <a:off x="958061" y="6356350"/>
            <a:ext cx="1197764" cy="276999"/>
          </a:xfrm>
          <a:prstGeom prst="rect">
            <a:avLst/>
          </a:prstGeom>
        </p:spPr>
        <p:txBody>
          <a:bodyPr wrap="none">
            <a:spAutoFit/>
          </a:bodyPr>
          <a:lstStyle/>
          <a:p>
            <a:r>
              <a:rPr lang="en-US" sz="1200" dirty="0">
                <a:solidFill>
                  <a:srgbClr val="002060"/>
                </a:solidFill>
              </a:rPr>
              <a:t>www.alna.com</a:t>
            </a:r>
          </a:p>
        </p:txBody>
      </p:sp>
      <p:sp>
        <p:nvSpPr>
          <p:cNvPr id="38" name="Rectangle 37"/>
          <p:cNvSpPr/>
          <p:nvPr userDrawn="1"/>
        </p:nvSpPr>
        <p:spPr>
          <a:xfrm>
            <a:off x="10760955" y="6428406"/>
            <a:ext cx="373820" cy="276999"/>
          </a:xfrm>
          <a:prstGeom prst="rect">
            <a:avLst/>
          </a:prstGeom>
        </p:spPr>
        <p:txBody>
          <a:bodyPr wrap="none">
            <a:spAutoFit/>
          </a:bodyPr>
          <a:lstStyle/>
          <a:p>
            <a:fld id="{DD3EA2C9-8A88-4CCB-828F-6959BB1AEB7C}" type="slidenum">
              <a:rPr lang="en-US" sz="1200" smtClean="0">
                <a:solidFill>
                  <a:srgbClr val="002060"/>
                </a:solidFill>
              </a:rPr>
              <a:pPr/>
              <a:t>‹#›</a:t>
            </a:fld>
            <a:endParaRPr lang="en-US" sz="1200" dirty="0">
              <a:solidFill>
                <a:srgbClr val="002060"/>
              </a:solidFill>
            </a:endParaRPr>
          </a:p>
        </p:txBody>
      </p:sp>
      <p:grpSp>
        <p:nvGrpSpPr>
          <p:cNvPr id="45" name="Group 44"/>
          <p:cNvGrpSpPr/>
          <p:nvPr userDrawn="1"/>
        </p:nvGrpSpPr>
        <p:grpSpPr>
          <a:xfrm rot="20520713">
            <a:off x="31413" y="1480133"/>
            <a:ext cx="12103106" cy="4278345"/>
            <a:chOff x="31413" y="1480133"/>
            <a:chExt cx="12103106" cy="4278345"/>
          </a:xfrm>
        </p:grpSpPr>
        <p:grpSp>
          <p:nvGrpSpPr>
            <p:cNvPr id="46" name="Group 45"/>
            <p:cNvGrpSpPr/>
            <p:nvPr/>
          </p:nvGrpSpPr>
          <p:grpSpPr>
            <a:xfrm>
              <a:off x="8861038" y="2948784"/>
              <a:ext cx="3051254" cy="1026882"/>
              <a:chOff x="7857622" y="2544214"/>
              <a:chExt cx="3051254" cy="1026882"/>
            </a:xfrm>
          </p:grpSpPr>
          <p:sp>
            <p:nvSpPr>
              <p:cNvPr id="97" name="TextBox 96"/>
              <p:cNvSpPr txBox="1"/>
              <p:nvPr/>
            </p:nvSpPr>
            <p:spPr>
              <a:xfrm rot="16200000">
                <a:off x="7489495" y="2912697"/>
                <a:ext cx="1013254" cy="276999"/>
              </a:xfrm>
              <a:prstGeom prst="rect">
                <a:avLst/>
              </a:prstGeom>
              <a:noFill/>
            </p:spPr>
            <p:txBody>
              <a:bodyPr wrap="square" rtlCol="0">
                <a:spAutoFit/>
              </a:bodyPr>
              <a:lstStyle/>
              <a:p>
                <a:pPr algn="ctr"/>
                <a:r>
                  <a:rPr lang="en-US" sz="1200" b="1" dirty="0">
                    <a:solidFill>
                      <a:srgbClr val="009999"/>
                    </a:solidFill>
                    <a:latin typeface="Roboto Light" panose="02000000000000000000" pitchFamily="2" charset="0"/>
                    <a:ea typeface="Roboto Light" panose="02000000000000000000" pitchFamily="2" charset="0"/>
                  </a:rPr>
                  <a:t>2008</a:t>
                </a:r>
              </a:p>
            </p:txBody>
          </p:sp>
          <p:sp>
            <p:nvSpPr>
              <p:cNvPr id="98" name="TextBox 97"/>
              <p:cNvSpPr txBox="1"/>
              <p:nvPr/>
            </p:nvSpPr>
            <p:spPr>
              <a:xfrm rot="16200000">
                <a:off x="9636477" y="2913619"/>
                <a:ext cx="1013254" cy="276999"/>
              </a:xfrm>
              <a:prstGeom prst="rect">
                <a:avLst/>
              </a:prstGeom>
              <a:noFill/>
            </p:spPr>
            <p:txBody>
              <a:bodyPr wrap="square" rtlCol="0">
                <a:spAutoFit/>
              </a:bodyPr>
              <a:lstStyle/>
              <a:p>
                <a:pPr algn="ctr"/>
                <a:r>
                  <a:rPr lang="en-US" sz="1200" b="1" dirty="0">
                    <a:solidFill>
                      <a:schemeClr val="accent2"/>
                    </a:solidFill>
                    <a:latin typeface="Roboto Light" panose="02000000000000000000" pitchFamily="2" charset="0"/>
                    <a:ea typeface="Roboto Light" panose="02000000000000000000" pitchFamily="2" charset="0"/>
                  </a:rPr>
                  <a:t>2014</a:t>
                </a:r>
              </a:p>
            </p:txBody>
          </p:sp>
          <p:sp>
            <p:nvSpPr>
              <p:cNvPr id="99" name="TextBox 98"/>
              <p:cNvSpPr txBox="1"/>
              <p:nvPr/>
            </p:nvSpPr>
            <p:spPr>
              <a:xfrm rot="16200000">
                <a:off x="8194656" y="2912342"/>
                <a:ext cx="1013254" cy="276999"/>
              </a:xfrm>
              <a:prstGeom prst="rect">
                <a:avLst/>
              </a:prstGeom>
              <a:noFill/>
            </p:spPr>
            <p:txBody>
              <a:bodyPr wrap="square" rtlCol="0">
                <a:spAutoFit/>
              </a:bodyPr>
              <a:lstStyle/>
              <a:p>
                <a:pPr algn="ctr"/>
                <a:r>
                  <a:rPr lang="en-US" sz="1200" b="1" dirty="0">
                    <a:solidFill>
                      <a:srgbClr val="2D678F"/>
                    </a:solidFill>
                    <a:latin typeface="Roboto Light" panose="02000000000000000000" pitchFamily="2" charset="0"/>
                    <a:ea typeface="Roboto Light" panose="02000000000000000000" pitchFamily="2" charset="0"/>
                  </a:rPr>
                  <a:t>2009</a:t>
                </a:r>
              </a:p>
            </p:txBody>
          </p:sp>
          <p:sp>
            <p:nvSpPr>
              <p:cNvPr id="100" name="TextBox 99"/>
              <p:cNvSpPr txBox="1"/>
              <p:nvPr/>
            </p:nvSpPr>
            <p:spPr>
              <a:xfrm rot="16200000">
                <a:off x="8925849" y="2912341"/>
                <a:ext cx="1013254" cy="276999"/>
              </a:xfrm>
              <a:prstGeom prst="rect">
                <a:avLst/>
              </a:prstGeom>
              <a:noFill/>
            </p:spPr>
            <p:txBody>
              <a:bodyPr wrap="square" rtlCol="0">
                <a:spAutoFit/>
              </a:bodyPr>
              <a:lstStyle/>
              <a:p>
                <a:pPr algn="ctr"/>
                <a:r>
                  <a:rPr lang="en-US" sz="1200" b="1" dirty="0">
                    <a:solidFill>
                      <a:srgbClr val="632B8D"/>
                    </a:solidFill>
                    <a:latin typeface="Roboto Light" panose="02000000000000000000" pitchFamily="2" charset="0"/>
                    <a:ea typeface="Roboto Light" panose="02000000000000000000" pitchFamily="2" charset="0"/>
                  </a:rPr>
                  <a:t>2010</a:t>
                </a:r>
              </a:p>
            </p:txBody>
          </p:sp>
          <p:sp>
            <p:nvSpPr>
              <p:cNvPr id="101" name="TextBox 100"/>
              <p:cNvSpPr txBox="1"/>
              <p:nvPr/>
            </p:nvSpPr>
            <p:spPr>
              <a:xfrm rot="16200000">
                <a:off x="10263750" y="2925969"/>
                <a:ext cx="1013254" cy="276999"/>
              </a:xfrm>
              <a:prstGeom prst="rect">
                <a:avLst/>
              </a:prstGeom>
              <a:noFill/>
            </p:spPr>
            <p:txBody>
              <a:bodyPr wrap="square" rtlCol="0">
                <a:spAutoFit/>
              </a:bodyPr>
              <a:lstStyle/>
              <a:p>
                <a:pPr algn="ctr"/>
                <a:r>
                  <a:rPr lang="en-US" sz="1200" b="1" dirty="0">
                    <a:solidFill>
                      <a:srgbClr val="009999"/>
                    </a:solidFill>
                    <a:latin typeface="Roboto Light" panose="02000000000000000000" pitchFamily="2" charset="0"/>
                    <a:ea typeface="Roboto Light" panose="02000000000000000000" pitchFamily="2" charset="0"/>
                  </a:rPr>
                  <a:t>2015</a:t>
                </a:r>
              </a:p>
            </p:txBody>
          </p:sp>
        </p:grpSp>
        <p:sp>
          <p:nvSpPr>
            <p:cNvPr id="47" name="TextBox 46"/>
            <p:cNvSpPr txBox="1"/>
            <p:nvPr/>
          </p:nvSpPr>
          <p:spPr>
            <a:xfrm>
              <a:off x="11342955" y="2695909"/>
              <a:ext cx="791564" cy="430887"/>
            </a:xfrm>
            <a:prstGeom prst="rect">
              <a:avLst/>
            </a:prstGeom>
            <a:noFill/>
          </p:spPr>
          <p:txBody>
            <a:bodyPr wrap="square" rtlCol="0">
              <a:spAutoFit/>
            </a:bodyPr>
            <a:lstStyle/>
            <a:p>
              <a:r>
                <a:rPr lang="en-US" sz="1100" dirty="0" err="1">
                  <a:solidFill>
                    <a:srgbClr val="002060"/>
                  </a:solidFill>
                  <a:latin typeface="Roboto Light" panose="02000000000000000000" pitchFamily="2" charset="0"/>
                  <a:ea typeface="Roboto Light" panose="02000000000000000000" pitchFamily="2" charset="0"/>
                </a:rPr>
                <a:t>Parduota</a:t>
              </a:r>
              <a:r>
                <a:rPr lang="en-US" sz="1100" dirty="0">
                  <a:solidFill>
                    <a:srgbClr val="002060"/>
                  </a:solidFill>
                  <a:latin typeface="Roboto Light" panose="02000000000000000000" pitchFamily="2" charset="0"/>
                  <a:ea typeface="Roboto Light" panose="02000000000000000000" pitchFamily="2" charset="0"/>
                </a:rPr>
                <a:t> “</a:t>
              </a:r>
              <a:r>
                <a:rPr lang="en-US" sz="1100" dirty="0" err="1">
                  <a:solidFill>
                    <a:srgbClr val="002060"/>
                  </a:solidFill>
                  <a:latin typeface="Roboto Light" panose="02000000000000000000" pitchFamily="2" charset="0"/>
                  <a:ea typeface="Roboto Light" panose="02000000000000000000" pitchFamily="2" charset="0"/>
                </a:rPr>
                <a:t>Unitree</a:t>
              </a:r>
              <a:r>
                <a:rPr lang="en-US" sz="1100" dirty="0">
                  <a:solidFill>
                    <a:srgbClr val="002060"/>
                  </a:solidFill>
                  <a:latin typeface="Roboto Light" panose="02000000000000000000" pitchFamily="2" charset="0"/>
                  <a:ea typeface="Roboto Light" panose="02000000000000000000" pitchFamily="2" charset="0"/>
                </a:rPr>
                <a:t>”</a:t>
              </a:r>
            </a:p>
          </p:txBody>
        </p:sp>
        <p:sp>
          <p:nvSpPr>
            <p:cNvPr id="52" name="TextBox 51"/>
            <p:cNvSpPr txBox="1"/>
            <p:nvPr/>
          </p:nvSpPr>
          <p:spPr>
            <a:xfrm rot="16200000">
              <a:off x="7761718" y="3317267"/>
              <a:ext cx="1013254" cy="276999"/>
            </a:xfrm>
            <a:prstGeom prst="rect">
              <a:avLst/>
            </a:prstGeom>
            <a:noFill/>
          </p:spPr>
          <p:txBody>
            <a:bodyPr wrap="square" rtlCol="0">
              <a:spAutoFit/>
            </a:bodyPr>
            <a:lstStyle/>
            <a:p>
              <a:pPr algn="ctr"/>
              <a:r>
                <a:rPr lang="en-US" sz="1200" b="1" dirty="0">
                  <a:solidFill>
                    <a:schemeClr val="accent2"/>
                  </a:solidFill>
                  <a:latin typeface="Roboto Light" panose="02000000000000000000" pitchFamily="2" charset="0"/>
                  <a:ea typeface="Roboto Light" panose="02000000000000000000" pitchFamily="2" charset="0"/>
                </a:rPr>
                <a:t>2007</a:t>
              </a:r>
            </a:p>
          </p:txBody>
        </p:sp>
        <p:cxnSp>
          <p:nvCxnSpPr>
            <p:cNvPr id="54" name="Straight Connector 53"/>
            <p:cNvCxnSpPr/>
            <p:nvPr/>
          </p:nvCxnSpPr>
          <p:spPr>
            <a:xfrm>
              <a:off x="9111183" y="3432009"/>
              <a:ext cx="455016" cy="0"/>
            </a:xfrm>
            <a:prstGeom prst="line">
              <a:avLst/>
            </a:prstGeom>
            <a:ln w="9525"/>
          </p:spPr>
          <p:style>
            <a:lnRef idx="3">
              <a:schemeClr val="accent3"/>
            </a:lnRef>
            <a:fillRef idx="0">
              <a:schemeClr val="accent3"/>
            </a:fillRef>
            <a:effectRef idx="2">
              <a:schemeClr val="accent3"/>
            </a:effectRef>
            <a:fontRef idx="minor">
              <a:schemeClr val="tx1"/>
            </a:fontRef>
          </p:style>
        </p:cxnSp>
        <p:cxnSp>
          <p:nvCxnSpPr>
            <p:cNvPr id="55" name="Straight Connector 54"/>
            <p:cNvCxnSpPr/>
            <p:nvPr/>
          </p:nvCxnSpPr>
          <p:spPr>
            <a:xfrm>
              <a:off x="8406022" y="3432009"/>
              <a:ext cx="455016" cy="0"/>
            </a:xfrm>
            <a:prstGeom prst="line">
              <a:avLst/>
            </a:prstGeom>
            <a:ln w="9525"/>
          </p:spPr>
          <p:style>
            <a:lnRef idx="3">
              <a:schemeClr val="accent3"/>
            </a:lnRef>
            <a:fillRef idx="0">
              <a:schemeClr val="accent3"/>
            </a:fillRef>
            <a:effectRef idx="2">
              <a:schemeClr val="accent3"/>
            </a:effectRef>
            <a:fontRef idx="minor">
              <a:schemeClr val="tx1"/>
            </a:fontRef>
          </p:style>
        </p:cxnSp>
        <p:sp>
          <p:nvSpPr>
            <p:cNvPr id="56" name="TextBox 55"/>
            <p:cNvSpPr txBox="1"/>
            <p:nvPr/>
          </p:nvSpPr>
          <p:spPr>
            <a:xfrm>
              <a:off x="9279590" y="3781171"/>
              <a:ext cx="791564" cy="600164"/>
            </a:xfrm>
            <a:prstGeom prst="rect">
              <a:avLst/>
            </a:prstGeom>
            <a:noFill/>
          </p:spPr>
          <p:txBody>
            <a:bodyPr wrap="square" rtlCol="0">
              <a:spAutoFit/>
            </a:bodyPr>
            <a:lstStyle/>
            <a:p>
              <a:pPr algn="ctr"/>
              <a:r>
                <a:rPr lang="lt-LT" sz="1100" dirty="0">
                  <a:solidFill>
                    <a:srgbClr val="002060"/>
                  </a:solidFill>
                  <a:latin typeface="Roboto Light" panose="02000000000000000000" pitchFamily="2" charset="0"/>
                  <a:ea typeface="Roboto Light" panose="02000000000000000000" pitchFamily="2" charset="0"/>
                </a:rPr>
                <a:t>Įkurtas „BPO House“</a:t>
              </a:r>
              <a:endParaRPr lang="en-US" sz="1100" dirty="0">
                <a:solidFill>
                  <a:srgbClr val="002060"/>
                </a:solidFill>
                <a:latin typeface="Roboto Light" panose="02000000000000000000" pitchFamily="2" charset="0"/>
                <a:ea typeface="Roboto Light" panose="02000000000000000000" pitchFamily="2" charset="0"/>
              </a:endParaRPr>
            </a:p>
          </p:txBody>
        </p:sp>
        <p:sp>
          <p:nvSpPr>
            <p:cNvPr id="57" name="TextBox 56"/>
            <p:cNvSpPr txBox="1"/>
            <p:nvPr/>
          </p:nvSpPr>
          <p:spPr>
            <a:xfrm>
              <a:off x="8588025" y="2284296"/>
              <a:ext cx="902465" cy="430887"/>
            </a:xfrm>
            <a:prstGeom prst="rect">
              <a:avLst/>
            </a:prstGeom>
            <a:noFill/>
          </p:spPr>
          <p:txBody>
            <a:bodyPr wrap="square" rtlCol="0">
              <a:spAutoFit/>
            </a:bodyPr>
            <a:lstStyle/>
            <a:p>
              <a:pPr algn="ctr"/>
              <a:r>
                <a:rPr lang="lt-LT" sz="1100" dirty="0">
                  <a:solidFill>
                    <a:srgbClr val="002060"/>
                  </a:solidFill>
                  <a:latin typeface="Roboto Light" panose="02000000000000000000" pitchFamily="2" charset="0"/>
                  <a:ea typeface="Roboto Light" panose="02000000000000000000" pitchFamily="2" charset="0"/>
                </a:rPr>
                <a:t>Įsigytas „</a:t>
              </a:r>
              <a:r>
                <a:rPr lang="lt-LT" sz="1100" dirty="0" err="1">
                  <a:solidFill>
                    <a:srgbClr val="002060"/>
                  </a:solidFill>
                  <a:latin typeface="Roboto Light" panose="02000000000000000000" pitchFamily="2" charset="0"/>
                  <a:ea typeface="Roboto Light" panose="02000000000000000000" pitchFamily="2" charset="0"/>
                </a:rPr>
                <a:t>Ensofcon</a:t>
              </a:r>
              <a:r>
                <a:rPr lang="lt-LT" sz="1100" dirty="0">
                  <a:solidFill>
                    <a:srgbClr val="002060"/>
                  </a:solidFill>
                  <a:latin typeface="Roboto Light" panose="02000000000000000000" pitchFamily="2" charset="0"/>
                  <a:ea typeface="Roboto Light" panose="02000000000000000000" pitchFamily="2" charset="0"/>
                </a:rPr>
                <a:t>“</a:t>
              </a:r>
              <a:endParaRPr lang="en-US" sz="1100" dirty="0">
                <a:solidFill>
                  <a:srgbClr val="002060"/>
                </a:solidFill>
                <a:latin typeface="Roboto Light" panose="02000000000000000000" pitchFamily="2" charset="0"/>
                <a:ea typeface="Roboto Light" panose="02000000000000000000" pitchFamily="2" charset="0"/>
              </a:endParaRPr>
            </a:p>
          </p:txBody>
        </p:sp>
        <p:sp>
          <p:nvSpPr>
            <p:cNvPr id="58" name="TextBox 57"/>
            <p:cNvSpPr txBox="1"/>
            <p:nvPr/>
          </p:nvSpPr>
          <p:spPr>
            <a:xfrm>
              <a:off x="7835469" y="3781171"/>
              <a:ext cx="823624" cy="600164"/>
            </a:xfrm>
            <a:prstGeom prst="rect">
              <a:avLst/>
            </a:prstGeom>
            <a:noFill/>
          </p:spPr>
          <p:txBody>
            <a:bodyPr wrap="square" rtlCol="0">
              <a:spAutoFit/>
            </a:bodyPr>
            <a:lstStyle/>
            <a:p>
              <a:pPr algn="ctr"/>
              <a:r>
                <a:rPr lang="lt-LT" sz="1100" dirty="0" err="1">
                  <a:solidFill>
                    <a:srgbClr val="002060"/>
                  </a:solidFill>
                  <a:latin typeface="Roboto Light" panose="02000000000000000000" pitchFamily="2" charset="0"/>
                  <a:ea typeface="Roboto Light" panose="02000000000000000000" pitchFamily="2" charset="0"/>
                </a:rPr>
                <a:t>Parduotas„Daily</a:t>
              </a:r>
              <a:r>
                <a:rPr lang="lt-LT" sz="1100" dirty="0">
                  <a:solidFill>
                    <a:srgbClr val="002060"/>
                  </a:solidFill>
                  <a:latin typeface="Roboto Light" panose="02000000000000000000" pitchFamily="2" charset="0"/>
                  <a:ea typeface="Roboto Light" panose="02000000000000000000" pitchFamily="2" charset="0"/>
                </a:rPr>
                <a:t> Service“ </a:t>
              </a:r>
              <a:endParaRPr lang="en-US" sz="1100" dirty="0">
                <a:solidFill>
                  <a:srgbClr val="002060"/>
                </a:solidFill>
                <a:latin typeface="Roboto Light" panose="02000000000000000000" pitchFamily="2" charset="0"/>
                <a:ea typeface="Roboto Light" panose="02000000000000000000" pitchFamily="2" charset="0"/>
              </a:endParaRPr>
            </a:p>
          </p:txBody>
        </p:sp>
        <p:sp>
          <p:nvSpPr>
            <p:cNvPr id="59" name="TextBox 58"/>
            <p:cNvSpPr txBox="1"/>
            <p:nvPr/>
          </p:nvSpPr>
          <p:spPr>
            <a:xfrm>
              <a:off x="10020941" y="2284296"/>
              <a:ext cx="791564" cy="600164"/>
            </a:xfrm>
            <a:prstGeom prst="rect">
              <a:avLst/>
            </a:prstGeom>
            <a:noFill/>
          </p:spPr>
          <p:txBody>
            <a:bodyPr wrap="square" rtlCol="0">
              <a:spAutoFit/>
            </a:bodyPr>
            <a:lstStyle/>
            <a:p>
              <a:pPr algn="ctr"/>
              <a:r>
                <a:rPr lang="lt-LT" sz="1100" dirty="0">
                  <a:solidFill>
                    <a:srgbClr val="002060"/>
                  </a:solidFill>
                  <a:latin typeface="Roboto Light" panose="02000000000000000000" pitchFamily="2" charset="0"/>
                  <a:ea typeface="Roboto Light" panose="02000000000000000000" pitchFamily="2" charset="0"/>
                </a:rPr>
                <a:t>Įsigytas „</a:t>
              </a:r>
              <a:r>
                <a:rPr lang="lt-LT" sz="1100" dirty="0" err="1">
                  <a:solidFill>
                    <a:srgbClr val="002060"/>
                  </a:solidFill>
                  <a:latin typeface="Roboto Light" panose="02000000000000000000" pitchFamily="2" charset="0"/>
                  <a:ea typeface="Roboto Light" panose="02000000000000000000" pitchFamily="2" charset="0"/>
                </a:rPr>
                <a:t>Prime</a:t>
              </a:r>
              <a:r>
                <a:rPr lang="lt-LT" sz="1100" dirty="0">
                  <a:solidFill>
                    <a:srgbClr val="002060"/>
                  </a:solidFill>
                  <a:latin typeface="Roboto Light" panose="02000000000000000000" pitchFamily="2" charset="0"/>
                  <a:ea typeface="Roboto Light" panose="02000000000000000000" pitchFamily="2" charset="0"/>
                </a:rPr>
                <a:t> </a:t>
              </a:r>
              <a:r>
                <a:rPr lang="lt-LT" sz="1100" dirty="0" err="1">
                  <a:solidFill>
                    <a:srgbClr val="002060"/>
                  </a:solidFill>
                  <a:latin typeface="Roboto Light" panose="02000000000000000000" pitchFamily="2" charset="0"/>
                  <a:ea typeface="Roboto Light" panose="02000000000000000000" pitchFamily="2" charset="0"/>
                </a:rPr>
                <a:t>People</a:t>
              </a:r>
              <a:r>
                <a:rPr lang="lt-LT" sz="1100" dirty="0">
                  <a:solidFill>
                    <a:srgbClr val="002060"/>
                  </a:solidFill>
                  <a:latin typeface="Roboto Light" panose="02000000000000000000" pitchFamily="2" charset="0"/>
                  <a:ea typeface="Roboto Light" panose="02000000000000000000" pitchFamily="2" charset="0"/>
                </a:rPr>
                <a:t>“</a:t>
              </a:r>
              <a:endParaRPr lang="en-US" sz="1100" dirty="0">
                <a:solidFill>
                  <a:srgbClr val="002060"/>
                </a:solidFill>
                <a:latin typeface="Roboto Light" panose="02000000000000000000" pitchFamily="2" charset="0"/>
                <a:ea typeface="Roboto Light" panose="02000000000000000000" pitchFamily="2" charset="0"/>
              </a:endParaRPr>
            </a:p>
          </p:txBody>
        </p:sp>
        <p:sp>
          <p:nvSpPr>
            <p:cNvPr id="60" name="TextBox 59"/>
            <p:cNvSpPr txBox="1"/>
            <p:nvPr/>
          </p:nvSpPr>
          <p:spPr>
            <a:xfrm>
              <a:off x="10691651" y="3826848"/>
              <a:ext cx="815857" cy="600164"/>
            </a:xfrm>
            <a:prstGeom prst="rect">
              <a:avLst/>
            </a:prstGeom>
            <a:noFill/>
          </p:spPr>
          <p:txBody>
            <a:bodyPr wrap="square" rtlCol="0">
              <a:spAutoFit/>
            </a:bodyPr>
            <a:lstStyle/>
            <a:p>
              <a:pPr algn="ctr"/>
              <a:r>
                <a:rPr lang="lt-LT" sz="1100" dirty="0">
                  <a:solidFill>
                    <a:srgbClr val="002060"/>
                  </a:solidFill>
                  <a:latin typeface="Roboto Light" panose="02000000000000000000" pitchFamily="2" charset="0"/>
                  <a:ea typeface="Roboto Light" panose="02000000000000000000" pitchFamily="2" charset="0"/>
                </a:rPr>
                <a:t>Atidarytas biuras Danijoje</a:t>
              </a:r>
              <a:endParaRPr lang="en-US" sz="1100" dirty="0">
                <a:solidFill>
                  <a:srgbClr val="002060"/>
                </a:solidFill>
                <a:latin typeface="Roboto Light" panose="02000000000000000000" pitchFamily="2" charset="0"/>
                <a:ea typeface="Roboto Light" panose="02000000000000000000" pitchFamily="2" charset="0"/>
              </a:endParaRPr>
            </a:p>
          </p:txBody>
        </p:sp>
        <p:cxnSp>
          <p:nvCxnSpPr>
            <p:cNvPr id="61" name="Straight Connector 60"/>
            <p:cNvCxnSpPr/>
            <p:nvPr/>
          </p:nvCxnSpPr>
          <p:spPr>
            <a:xfrm>
              <a:off x="7541426" y="3767567"/>
              <a:ext cx="0" cy="938719"/>
            </a:xfrm>
            <a:prstGeom prst="line">
              <a:avLst/>
            </a:prstGeom>
            <a:ln w="9525"/>
          </p:spPr>
          <p:style>
            <a:lnRef idx="3">
              <a:schemeClr val="accent3"/>
            </a:lnRef>
            <a:fillRef idx="0">
              <a:schemeClr val="accent3"/>
            </a:fillRef>
            <a:effectRef idx="2">
              <a:schemeClr val="accent3"/>
            </a:effectRef>
            <a:fontRef idx="minor">
              <a:schemeClr val="tx1"/>
            </a:fontRef>
          </p:style>
        </p:cxnSp>
        <p:sp>
          <p:nvSpPr>
            <p:cNvPr id="62" name="TextBox 61"/>
            <p:cNvSpPr txBox="1"/>
            <p:nvPr/>
          </p:nvSpPr>
          <p:spPr>
            <a:xfrm>
              <a:off x="7003931" y="4824203"/>
              <a:ext cx="1143000" cy="430887"/>
            </a:xfrm>
            <a:prstGeom prst="rect">
              <a:avLst/>
            </a:prstGeom>
            <a:noFill/>
          </p:spPr>
          <p:txBody>
            <a:bodyPr wrap="square" rtlCol="0">
              <a:spAutoFit/>
            </a:bodyPr>
            <a:lstStyle/>
            <a:p>
              <a:pPr algn="ctr"/>
              <a:r>
                <a:rPr lang="lt-LT" sz="1100" dirty="0">
                  <a:solidFill>
                    <a:srgbClr val="002060"/>
                  </a:solidFill>
                  <a:latin typeface="Roboto Light" panose="02000000000000000000" pitchFamily="2" charset="0"/>
                  <a:ea typeface="Roboto Light" panose="02000000000000000000" pitchFamily="2" charset="0"/>
                </a:rPr>
                <a:t>Parduotas „Alna </a:t>
              </a:r>
              <a:r>
                <a:rPr lang="lt-LT" sz="1100" dirty="0" err="1">
                  <a:solidFill>
                    <a:srgbClr val="002060"/>
                  </a:solidFill>
                  <a:latin typeface="Roboto Light" panose="02000000000000000000" pitchFamily="2" charset="0"/>
                  <a:ea typeface="Roboto Light" panose="02000000000000000000" pitchFamily="2" charset="0"/>
                </a:rPr>
                <a:t>Norby</a:t>
              </a:r>
              <a:r>
                <a:rPr lang="lt-LT" sz="1100" dirty="0">
                  <a:solidFill>
                    <a:srgbClr val="002060"/>
                  </a:solidFill>
                  <a:latin typeface="Roboto Light" panose="02000000000000000000" pitchFamily="2" charset="0"/>
                  <a:ea typeface="Roboto Light" panose="02000000000000000000" pitchFamily="2" charset="0"/>
                </a:rPr>
                <a:t>“</a:t>
              </a:r>
              <a:endParaRPr lang="en-US" sz="1100" dirty="0">
                <a:solidFill>
                  <a:srgbClr val="002060"/>
                </a:solidFill>
                <a:latin typeface="Roboto Light" panose="02000000000000000000" pitchFamily="2" charset="0"/>
                <a:ea typeface="Roboto Light" panose="02000000000000000000" pitchFamily="2" charset="0"/>
              </a:endParaRPr>
            </a:p>
          </p:txBody>
        </p:sp>
        <p:sp>
          <p:nvSpPr>
            <p:cNvPr id="63" name="TextBox 62"/>
            <p:cNvSpPr txBox="1"/>
            <p:nvPr/>
          </p:nvSpPr>
          <p:spPr>
            <a:xfrm rot="16200000">
              <a:off x="7046789" y="3330539"/>
              <a:ext cx="1013254" cy="276999"/>
            </a:xfrm>
            <a:prstGeom prst="rect">
              <a:avLst/>
            </a:prstGeom>
            <a:noFill/>
          </p:spPr>
          <p:txBody>
            <a:bodyPr wrap="square" rtlCol="0">
              <a:spAutoFit/>
            </a:bodyPr>
            <a:lstStyle/>
            <a:p>
              <a:pPr algn="ctr"/>
              <a:r>
                <a:rPr lang="en-US" sz="1200" b="1" dirty="0">
                  <a:solidFill>
                    <a:srgbClr val="632B8D"/>
                  </a:solidFill>
                  <a:latin typeface="Roboto Light" panose="02000000000000000000" pitchFamily="2" charset="0"/>
                  <a:ea typeface="Roboto Light" panose="02000000000000000000" pitchFamily="2" charset="0"/>
                </a:rPr>
                <a:t>2006</a:t>
              </a:r>
            </a:p>
          </p:txBody>
        </p:sp>
        <p:sp>
          <p:nvSpPr>
            <p:cNvPr id="64" name="TextBox 63"/>
            <p:cNvSpPr txBox="1"/>
            <p:nvPr/>
          </p:nvSpPr>
          <p:spPr>
            <a:xfrm rot="16200000">
              <a:off x="6312863" y="3322985"/>
              <a:ext cx="1013254" cy="276999"/>
            </a:xfrm>
            <a:prstGeom prst="rect">
              <a:avLst/>
            </a:prstGeom>
            <a:noFill/>
          </p:spPr>
          <p:txBody>
            <a:bodyPr wrap="square" rtlCol="0">
              <a:spAutoFit/>
            </a:bodyPr>
            <a:lstStyle/>
            <a:p>
              <a:pPr algn="ctr"/>
              <a:r>
                <a:rPr lang="en-US" sz="1200" b="1" dirty="0">
                  <a:solidFill>
                    <a:srgbClr val="2D678F"/>
                  </a:solidFill>
                  <a:latin typeface="Roboto Light" panose="02000000000000000000" pitchFamily="2" charset="0"/>
                  <a:ea typeface="Roboto Light" panose="02000000000000000000" pitchFamily="2" charset="0"/>
                </a:rPr>
                <a:t>2005</a:t>
              </a:r>
            </a:p>
          </p:txBody>
        </p:sp>
        <p:sp>
          <p:nvSpPr>
            <p:cNvPr id="65" name="TextBox 64"/>
            <p:cNvSpPr txBox="1"/>
            <p:nvPr/>
          </p:nvSpPr>
          <p:spPr>
            <a:xfrm rot="16200000">
              <a:off x="5597932" y="3322984"/>
              <a:ext cx="1013254" cy="276999"/>
            </a:xfrm>
            <a:prstGeom prst="rect">
              <a:avLst/>
            </a:prstGeom>
            <a:noFill/>
          </p:spPr>
          <p:txBody>
            <a:bodyPr wrap="square" rtlCol="0">
              <a:spAutoFit/>
            </a:bodyPr>
            <a:lstStyle/>
            <a:p>
              <a:pPr algn="ctr"/>
              <a:r>
                <a:rPr lang="en-US" sz="1200" b="1" dirty="0">
                  <a:solidFill>
                    <a:srgbClr val="009999"/>
                  </a:solidFill>
                  <a:latin typeface="Roboto Light" panose="02000000000000000000" pitchFamily="2" charset="0"/>
                  <a:ea typeface="Roboto Light" panose="02000000000000000000" pitchFamily="2" charset="0"/>
                </a:rPr>
                <a:t>2004</a:t>
              </a:r>
            </a:p>
          </p:txBody>
        </p:sp>
        <p:sp>
          <p:nvSpPr>
            <p:cNvPr id="66" name="TextBox 65"/>
            <p:cNvSpPr txBox="1"/>
            <p:nvPr/>
          </p:nvSpPr>
          <p:spPr>
            <a:xfrm rot="16200000">
              <a:off x="4876988" y="3337281"/>
              <a:ext cx="1013254" cy="276999"/>
            </a:xfrm>
            <a:prstGeom prst="rect">
              <a:avLst/>
            </a:prstGeom>
            <a:noFill/>
          </p:spPr>
          <p:txBody>
            <a:bodyPr wrap="square" rtlCol="0">
              <a:spAutoFit/>
            </a:bodyPr>
            <a:lstStyle/>
            <a:p>
              <a:pPr algn="ctr"/>
              <a:r>
                <a:rPr lang="en-US" sz="1200" b="1" dirty="0">
                  <a:solidFill>
                    <a:schemeClr val="accent2"/>
                  </a:solidFill>
                  <a:latin typeface="Roboto Light" panose="02000000000000000000" pitchFamily="2" charset="0"/>
                  <a:ea typeface="Roboto Light" panose="02000000000000000000" pitchFamily="2" charset="0"/>
                </a:rPr>
                <a:t>2003</a:t>
              </a:r>
            </a:p>
          </p:txBody>
        </p:sp>
        <p:sp>
          <p:nvSpPr>
            <p:cNvPr id="67" name="TextBox 66"/>
            <p:cNvSpPr txBox="1"/>
            <p:nvPr/>
          </p:nvSpPr>
          <p:spPr>
            <a:xfrm rot="16200000">
              <a:off x="1987134" y="3337281"/>
              <a:ext cx="1013254" cy="276999"/>
            </a:xfrm>
            <a:prstGeom prst="rect">
              <a:avLst/>
            </a:prstGeom>
            <a:noFill/>
          </p:spPr>
          <p:txBody>
            <a:bodyPr wrap="square" rtlCol="0">
              <a:spAutoFit/>
            </a:bodyPr>
            <a:lstStyle/>
            <a:p>
              <a:pPr algn="ctr"/>
              <a:r>
                <a:rPr lang="en-US" sz="1200" b="1" dirty="0">
                  <a:solidFill>
                    <a:schemeClr val="accent2"/>
                  </a:solidFill>
                  <a:latin typeface="Roboto Light" panose="02000000000000000000" pitchFamily="2" charset="0"/>
                  <a:ea typeface="Roboto Light" panose="02000000000000000000" pitchFamily="2" charset="0"/>
                </a:rPr>
                <a:t>1996</a:t>
              </a:r>
            </a:p>
          </p:txBody>
        </p:sp>
        <p:sp>
          <p:nvSpPr>
            <p:cNvPr id="68" name="TextBox 67"/>
            <p:cNvSpPr txBox="1"/>
            <p:nvPr/>
          </p:nvSpPr>
          <p:spPr>
            <a:xfrm rot="16200000">
              <a:off x="4166867" y="3337281"/>
              <a:ext cx="1013254" cy="276999"/>
            </a:xfrm>
            <a:prstGeom prst="rect">
              <a:avLst/>
            </a:prstGeom>
            <a:noFill/>
          </p:spPr>
          <p:txBody>
            <a:bodyPr wrap="square" rtlCol="0">
              <a:spAutoFit/>
            </a:bodyPr>
            <a:lstStyle/>
            <a:p>
              <a:pPr algn="ctr"/>
              <a:r>
                <a:rPr lang="en-US" sz="1200" b="1" dirty="0">
                  <a:solidFill>
                    <a:srgbClr val="632B8D"/>
                  </a:solidFill>
                  <a:latin typeface="Roboto Light" panose="02000000000000000000" pitchFamily="2" charset="0"/>
                  <a:ea typeface="Roboto Light" panose="02000000000000000000" pitchFamily="2" charset="0"/>
                </a:rPr>
                <a:t>2002</a:t>
              </a:r>
            </a:p>
          </p:txBody>
        </p:sp>
        <p:sp>
          <p:nvSpPr>
            <p:cNvPr id="69" name="TextBox 68"/>
            <p:cNvSpPr txBox="1"/>
            <p:nvPr/>
          </p:nvSpPr>
          <p:spPr>
            <a:xfrm rot="16200000">
              <a:off x="1252666" y="3322983"/>
              <a:ext cx="1013254" cy="276999"/>
            </a:xfrm>
            <a:prstGeom prst="rect">
              <a:avLst/>
            </a:prstGeom>
            <a:noFill/>
          </p:spPr>
          <p:txBody>
            <a:bodyPr wrap="square" rtlCol="0">
              <a:spAutoFit/>
            </a:bodyPr>
            <a:lstStyle/>
            <a:p>
              <a:pPr algn="ctr"/>
              <a:r>
                <a:rPr lang="en-US" sz="1200" b="1" dirty="0">
                  <a:solidFill>
                    <a:srgbClr val="632B8D"/>
                  </a:solidFill>
                  <a:latin typeface="Roboto Light" panose="02000000000000000000" pitchFamily="2" charset="0"/>
                  <a:ea typeface="Roboto Light" panose="02000000000000000000" pitchFamily="2" charset="0"/>
                </a:rPr>
                <a:t>1995</a:t>
              </a:r>
            </a:p>
          </p:txBody>
        </p:sp>
        <p:sp>
          <p:nvSpPr>
            <p:cNvPr id="70" name="TextBox 69"/>
            <p:cNvSpPr txBox="1"/>
            <p:nvPr/>
          </p:nvSpPr>
          <p:spPr>
            <a:xfrm rot="16200000">
              <a:off x="3451938" y="3330539"/>
              <a:ext cx="1013254" cy="276999"/>
            </a:xfrm>
            <a:prstGeom prst="rect">
              <a:avLst/>
            </a:prstGeom>
            <a:noFill/>
          </p:spPr>
          <p:txBody>
            <a:bodyPr wrap="square" rtlCol="0">
              <a:spAutoFit/>
            </a:bodyPr>
            <a:lstStyle/>
            <a:p>
              <a:pPr algn="ctr"/>
              <a:r>
                <a:rPr lang="en-US" sz="1200" b="1" dirty="0">
                  <a:solidFill>
                    <a:srgbClr val="2D678F"/>
                  </a:solidFill>
                  <a:latin typeface="Roboto Light" panose="02000000000000000000" pitchFamily="2" charset="0"/>
                  <a:ea typeface="Roboto Light" panose="02000000000000000000" pitchFamily="2" charset="0"/>
                </a:rPr>
                <a:t>2001</a:t>
              </a:r>
            </a:p>
          </p:txBody>
        </p:sp>
        <p:sp>
          <p:nvSpPr>
            <p:cNvPr id="71" name="TextBox 70"/>
            <p:cNvSpPr txBox="1"/>
            <p:nvPr/>
          </p:nvSpPr>
          <p:spPr>
            <a:xfrm rot="16200000">
              <a:off x="562084" y="3331107"/>
              <a:ext cx="1013254" cy="276999"/>
            </a:xfrm>
            <a:prstGeom prst="rect">
              <a:avLst/>
            </a:prstGeom>
            <a:noFill/>
          </p:spPr>
          <p:txBody>
            <a:bodyPr wrap="square" rtlCol="0">
              <a:spAutoFit/>
            </a:bodyPr>
            <a:lstStyle/>
            <a:p>
              <a:pPr algn="ctr"/>
              <a:r>
                <a:rPr lang="en-US" sz="1200" b="1" dirty="0">
                  <a:solidFill>
                    <a:srgbClr val="2D678F"/>
                  </a:solidFill>
                  <a:latin typeface="Roboto Light" panose="02000000000000000000" pitchFamily="2" charset="0"/>
                  <a:ea typeface="Roboto Light" panose="02000000000000000000" pitchFamily="2" charset="0"/>
                </a:rPr>
                <a:t>1994</a:t>
              </a:r>
            </a:p>
          </p:txBody>
        </p:sp>
        <p:sp>
          <p:nvSpPr>
            <p:cNvPr id="72" name="TextBox 71"/>
            <p:cNvSpPr txBox="1"/>
            <p:nvPr/>
          </p:nvSpPr>
          <p:spPr>
            <a:xfrm rot="16200000">
              <a:off x="2718011" y="3350448"/>
              <a:ext cx="1013254" cy="276999"/>
            </a:xfrm>
            <a:prstGeom prst="rect">
              <a:avLst/>
            </a:prstGeom>
            <a:noFill/>
          </p:spPr>
          <p:txBody>
            <a:bodyPr wrap="square" rtlCol="0">
              <a:spAutoFit/>
            </a:bodyPr>
            <a:lstStyle/>
            <a:p>
              <a:pPr algn="ctr"/>
              <a:r>
                <a:rPr lang="en-US" sz="1200" b="1" dirty="0">
                  <a:solidFill>
                    <a:srgbClr val="009999"/>
                  </a:solidFill>
                  <a:latin typeface="Roboto Light" panose="02000000000000000000" pitchFamily="2" charset="0"/>
                  <a:ea typeface="Roboto Light" panose="02000000000000000000" pitchFamily="2" charset="0"/>
                </a:rPr>
                <a:t>1999</a:t>
              </a:r>
            </a:p>
          </p:txBody>
        </p:sp>
        <p:sp>
          <p:nvSpPr>
            <p:cNvPr id="73" name="TextBox 72"/>
            <p:cNvSpPr txBox="1"/>
            <p:nvPr/>
          </p:nvSpPr>
          <p:spPr>
            <a:xfrm rot="16200000">
              <a:off x="-169932" y="3322984"/>
              <a:ext cx="1013254" cy="276999"/>
            </a:xfrm>
            <a:prstGeom prst="rect">
              <a:avLst/>
            </a:prstGeom>
            <a:noFill/>
          </p:spPr>
          <p:txBody>
            <a:bodyPr wrap="square" rtlCol="0">
              <a:spAutoFit/>
            </a:bodyPr>
            <a:lstStyle/>
            <a:p>
              <a:pPr algn="ctr"/>
              <a:r>
                <a:rPr lang="en-US" sz="1200" b="1" dirty="0">
                  <a:solidFill>
                    <a:srgbClr val="009999"/>
                  </a:solidFill>
                  <a:latin typeface="Roboto Light" panose="02000000000000000000" pitchFamily="2" charset="0"/>
                  <a:ea typeface="Roboto Light" panose="02000000000000000000" pitchFamily="2" charset="0"/>
                </a:rPr>
                <a:t>1989</a:t>
              </a:r>
            </a:p>
          </p:txBody>
        </p:sp>
        <p:cxnSp>
          <p:nvCxnSpPr>
            <p:cNvPr id="74" name="Straight Connector 73"/>
            <p:cNvCxnSpPr/>
            <p:nvPr/>
          </p:nvCxnSpPr>
          <p:spPr>
            <a:xfrm>
              <a:off x="475195" y="3439544"/>
              <a:ext cx="455016" cy="0"/>
            </a:xfrm>
            <a:prstGeom prst="line">
              <a:avLst/>
            </a:prstGeom>
            <a:ln w="9525"/>
          </p:spPr>
          <p:style>
            <a:lnRef idx="3">
              <a:schemeClr val="accent3"/>
            </a:lnRef>
            <a:fillRef idx="0">
              <a:schemeClr val="accent3"/>
            </a:fillRef>
            <a:effectRef idx="2">
              <a:schemeClr val="accent3"/>
            </a:effectRef>
            <a:fontRef idx="minor">
              <a:schemeClr val="tx1"/>
            </a:fontRef>
          </p:style>
        </p:cxnSp>
        <p:cxnSp>
          <p:nvCxnSpPr>
            <p:cNvPr id="75" name="Straight Connector 74"/>
            <p:cNvCxnSpPr/>
            <p:nvPr/>
          </p:nvCxnSpPr>
          <p:spPr>
            <a:xfrm>
              <a:off x="1207211" y="3439544"/>
              <a:ext cx="455016" cy="0"/>
            </a:xfrm>
            <a:prstGeom prst="line">
              <a:avLst/>
            </a:prstGeom>
            <a:ln w="9525"/>
          </p:spPr>
          <p:style>
            <a:lnRef idx="3">
              <a:schemeClr val="accent3"/>
            </a:lnRef>
            <a:fillRef idx="0">
              <a:schemeClr val="accent3"/>
            </a:fillRef>
            <a:effectRef idx="2">
              <a:schemeClr val="accent3"/>
            </a:effectRef>
            <a:fontRef idx="minor">
              <a:schemeClr val="tx1"/>
            </a:fontRef>
          </p:style>
        </p:cxnSp>
        <p:cxnSp>
          <p:nvCxnSpPr>
            <p:cNvPr id="76" name="Straight Connector 75"/>
            <p:cNvCxnSpPr/>
            <p:nvPr/>
          </p:nvCxnSpPr>
          <p:spPr>
            <a:xfrm>
              <a:off x="6225974" y="3439090"/>
              <a:ext cx="455016" cy="0"/>
            </a:xfrm>
            <a:prstGeom prst="line">
              <a:avLst/>
            </a:prstGeom>
            <a:ln w="9525"/>
          </p:spPr>
          <p:style>
            <a:lnRef idx="3">
              <a:schemeClr val="accent3"/>
            </a:lnRef>
            <a:fillRef idx="0">
              <a:schemeClr val="accent3"/>
            </a:fillRef>
            <a:effectRef idx="2">
              <a:schemeClr val="accent3"/>
            </a:effectRef>
            <a:fontRef idx="minor">
              <a:schemeClr val="tx1"/>
            </a:fontRef>
          </p:style>
        </p:cxnSp>
        <p:cxnSp>
          <p:nvCxnSpPr>
            <p:cNvPr id="77" name="Straight Connector 76"/>
            <p:cNvCxnSpPr/>
            <p:nvPr/>
          </p:nvCxnSpPr>
          <p:spPr>
            <a:xfrm>
              <a:off x="5522115" y="3441820"/>
              <a:ext cx="455016" cy="0"/>
            </a:xfrm>
            <a:prstGeom prst="line">
              <a:avLst/>
            </a:prstGeom>
            <a:ln w="9525"/>
          </p:spPr>
          <p:style>
            <a:lnRef idx="3">
              <a:schemeClr val="accent3"/>
            </a:lnRef>
            <a:fillRef idx="0">
              <a:schemeClr val="accent3"/>
            </a:fillRef>
            <a:effectRef idx="2">
              <a:schemeClr val="accent3"/>
            </a:effectRef>
            <a:fontRef idx="minor">
              <a:schemeClr val="tx1"/>
            </a:fontRef>
          </p:style>
        </p:cxnSp>
        <p:cxnSp>
          <p:nvCxnSpPr>
            <p:cNvPr id="78" name="Straight Connector 77"/>
            <p:cNvCxnSpPr/>
            <p:nvPr/>
          </p:nvCxnSpPr>
          <p:spPr>
            <a:xfrm>
              <a:off x="4811994" y="3439544"/>
              <a:ext cx="455016" cy="0"/>
            </a:xfrm>
            <a:prstGeom prst="line">
              <a:avLst/>
            </a:prstGeom>
            <a:ln w="9525"/>
          </p:spPr>
          <p:style>
            <a:lnRef idx="3">
              <a:schemeClr val="accent3"/>
            </a:lnRef>
            <a:fillRef idx="0">
              <a:schemeClr val="accent3"/>
            </a:fillRef>
            <a:effectRef idx="2">
              <a:schemeClr val="accent3"/>
            </a:effectRef>
            <a:fontRef idx="minor">
              <a:schemeClr val="tx1"/>
            </a:fontRef>
          </p:style>
        </p:cxnSp>
        <p:cxnSp>
          <p:nvCxnSpPr>
            <p:cNvPr id="79" name="Straight Connector 78"/>
            <p:cNvCxnSpPr/>
            <p:nvPr/>
          </p:nvCxnSpPr>
          <p:spPr>
            <a:xfrm>
              <a:off x="4097065" y="3441820"/>
              <a:ext cx="455016" cy="0"/>
            </a:xfrm>
            <a:prstGeom prst="line">
              <a:avLst/>
            </a:prstGeom>
            <a:ln w="9525"/>
          </p:spPr>
          <p:style>
            <a:lnRef idx="3">
              <a:schemeClr val="accent3"/>
            </a:lnRef>
            <a:fillRef idx="0">
              <a:schemeClr val="accent3"/>
            </a:fillRef>
            <a:effectRef idx="2">
              <a:schemeClr val="accent3"/>
            </a:effectRef>
            <a:fontRef idx="minor">
              <a:schemeClr val="tx1"/>
            </a:fontRef>
          </p:style>
        </p:cxnSp>
        <p:cxnSp>
          <p:nvCxnSpPr>
            <p:cNvPr id="80" name="Straight Connector 79"/>
            <p:cNvCxnSpPr/>
            <p:nvPr/>
          </p:nvCxnSpPr>
          <p:spPr>
            <a:xfrm>
              <a:off x="3363138" y="3439544"/>
              <a:ext cx="455016" cy="0"/>
            </a:xfrm>
            <a:prstGeom prst="line">
              <a:avLst/>
            </a:prstGeom>
            <a:ln w="9525"/>
          </p:spPr>
          <p:style>
            <a:lnRef idx="3">
              <a:schemeClr val="accent3"/>
            </a:lnRef>
            <a:fillRef idx="0">
              <a:schemeClr val="accent3"/>
            </a:fillRef>
            <a:effectRef idx="2">
              <a:schemeClr val="accent3"/>
            </a:effectRef>
            <a:fontRef idx="minor">
              <a:schemeClr val="tx1"/>
            </a:fontRef>
          </p:style>
        </p:cxnSp>
        <p:cxnSp>
          <p:nvCxnSpPr>
            <p:cNvPr id="81" name="Straight Connector 80"/>
            <p:cNvCxnSpPr/>
            <p:nvPr/>
          </p:nvCxnSpPr>
          <p:spPr>
            <a:xfrm>
              <a:off x="2631122" y="3441819"/>
              <a:ext cx="455016" cy="0"/>
            </a:xfrm>
            <a:prstGeom prst="line">
              <a:avLst/>
            </a:prstGeom>
            <a:ln w="9525"/>
          </p:spPr>
          <p:style>
            <a:lnRef idx="3">
              <a:schemeClr val="accent3"/>
            </a:lnRef>
            <a:fillRef idx="0">
              <a:schemeClr val="accent3"/>
            </a:fillRef>
            <a:effectRef idx="2">
              <a:schemeClr val="accent3"/>
            </a:effectRef>
            <a:fontRef idx="minor">
              <a:schemeClr val="tx1"/>
            </a:fontRef>
          </p:style>
        </p:cxnSp>
        <p:cxnSp>
          <p:nvCxnSpPr>
            <p:cNvPr id="82" name="Straight Connector 81"/>
            <p:cNvCxnSpPr/>
            <p:nvPr/>
          </p:nvCxnSpPr>
          <p:spPr>
            <a:xfrm>
              <a:off x="1897793" y="3445282"/>
              <a:ext cx="455016" cy="0"/>
            </a:xfrm>
            <a:prstGeom prst="line">
              <a:avLst/>
            </a:prstGeom>
            <a:ln w="9525"/>
          </p:spPr>
          <p:style>
            <a:lnRef idx="3">
              <a:schemeClr val="accent3"/>
            </a:lnRef>
            <a:fillRef idx="0">
              <a:schemeClr val="accent3"/>
            </a:fillRef>
            <a:effectRef idx="2">
              <a:schemeClr val="accent3"/>
            </a:effectRef>
            <a:fontRef idx="minor">
              <a:schemeClr val="tx1"/>
            </a:fontRef>
          </p:style>
        </p:cxnSp>
        <p:cxnSp>
          <p:nvCxnSpPr>
            <p:cNvPr id="83" name="Straight Connector 82"/>
            <p:cNvCxnSpPr/>
            <p:nvPr/>
          </p:nvCxnSpPr>
          <p:spPr>
            <a:xfrm>
              <a:off x="6959900" y="3439090"/>
              <a:ext cx="455016" cy="0"/>
            </a:xfrm>
            <a:prstGeom prst="line">
              <a:avLst/>
            </a:prstGeom>
            <a:ln w="9525"/>
          </p:spPr>
          <p:style>
            <a:lnRef idx="3">
              <a:schemeClr val="accent3"/>
            </a:lnRef>
            <a:fillRef idx="0">
              <a:schemeClr val="accent3"/>
            </a:fillRef>
            <a:effectRef idx="2">
              <a:schemeClr val="accent3"/>
            </a:effectRef>
            <a:fontRef idx="minor">
              <a:schemeClr val="tx1"/>
            </a:fontRef>
          </p:style>
        </p:cxnSp>
        <p:sp>
          <p:nvSpPr>
            <p:cNvPr id="84" name="TextBox 83"/>
            <p:cNvSpPr txBox="1"/>
            <p:nvPr/>
          </p:nvSpPr>
          <p:spPr>
            <a:xfrm>
              <a:off x="31413" y="2810782"/>
              <a:ext cx="791564" cy="430887"/>
            </a:xfrm>
            <a:prstGeom prst="rect">
              <a:avLst/>
            </a:prstGeom>
            <a:noFill/>
          </p:spPr>
          <p:txBody>
            <a:bodyPr wrap="square" rtlCol="0">
              <a:spAutoFit/>
            </a:bodyPr>
            <a:lstStyle/>
            <a:p>
              <a:r>
                <a:rPr lang="lt-LT" sz="1100" dirty="0">
                  <a:solidFill>
                    <a:srgbClr val="002060"/>
                  </a:solidFill>
                  <a:latin typeface="Roboto Light" panose="02000000000000000000" pitchFamily="2" charset="0"/>
                  <a:ea typeface="Roboto Light" panose="02000000000000000000" pitchFamily="2" charset="0"/>
                </a:rPr>
                <a:t>Įkurta „Alna“</a:t>
              </a:r>
              <a:endParaRPr lang="en-US" sz="1100" dirty="0">
                <a:solidFill>
                  <a:srgbClr val="002060"/>
                </a:solidFill>
                <a:latin typeface="Roboto Light" panose="02000000000000000000" pitchFamily="2" charset="0"/>
                <a:ea typeface="Roboto Light" panose="02000000000000000000" pitchFamily="2" charset="0"/>
              </a:endParaRPr>
            </a:p>
          </p:txBody>
        </p:sp>
        <p:sp>
          <p:nvSpPr>
            <p:cNvPr id="85" name="TextBox 84"/>
            <p:cNvSpPr txBox="1"/>
            <p:nvPr/>
          </p:nvSpPr>
          <p:spPr>
            <a:xfrm>
              <a:off x="710852" y="3868253"/>
              <a:ext cx="852006" cy="769441"/>
            </a:xfrm>
            <a:prstGeom prst="rect">
              <a:avLst/>
            </a:prstGeom>
            <a:noFill/>
          </p:spPr>
          <p:txBody>
            <a:bodyPr wrap="square" rtlCol="0">
              <a:spAutoFit/>
            </a:bodyPr>
            <a:lstStyle/>
            <a:p>
              <a:pPr algn="ctr"/>
              <a:r>
                <a:rPr lang="lt-LT" sz="1100" dirty="0">
                  <a:solidFill>
                    <a:srgbClr val="002060"/>
                  </a:solidFill>
                  <a:latin typeface="Roboto Light" panose="02000000000000000000" pitchFamily="2" charset="0"/>
                  <a:ea typeface="Roboto Light" panose="02000000000000000000" pitchFamily="2" charset="0"/>
                </a:rPr>
                <a:t>  Įkurtas UAB „Alna techninis centras“</a:t>
              </a:r>
              <a:endParaRPr lang="en-US" sz="1100" dirty="0">
                <a:solidFill>
                  <a:srgbClr val="002060"/>
                </a:solidFill>
                <a:latin typeface="Roboto Light" panose="02000000000000000000" pitchFamily="2" charset="0"/>
                <a:ea typeface="Roboto Light" panose="02000000000000000000" pitchFamily="2" charset="0"/>
              </a:endParaRPr>
            </a:p>
          </p:txBody>
        </p:sp>
        <p:sp>
          <p:nvSpPr>
            <p:cNvPr id="86" name="TextBox 85"/>
            <p:cNvSpPr txBox="1"/>
            <p:nvPr/>
          </p:nvSpPr>
          <p:spPr>
            <a:xfrm>
              <a:off x="1413792" y="2072117"/>
              <a:ext cx="843344" cy="938719"/>
            </a:xfrm>
            <a:prstGeom prst="rect">
              <a:avLst/>
            </a:prstGeom>
            <a:noFill/>
          </p:spPr>
          <p:txBody>
            <a:bodyPr wrap="square" rtlCol="0">
              <a:spAutoFit/>
            </a:bodyPr>
            <a:lstStyle/>
            <a:p>
              <a:pPr algn="ctr"/>
              <a:r>
                <a:rPr lang="lt-LT" sz="1100" dirty="0">
                  <a:solidFill>
                    <a:srgbClr val="002060"/>
                  </a:solidFill>
                  <a:latin typeface="Roboto Light" panose="02000000000000000000" pitchFamily="2" charset="0"/>
                  <a:ea typeface="Roboto Light" panose="02000000000000000000" pitchFamily="2" charset="0"/>
                </a:rPr>
                <a:t>  Įkurtas UAB „Alnos mokymo centras“</a:t>
              </a:r>
              <a:endParaRPr lang="en-US" sz="1100" dirty="0">
                <a:solidFill>
                  <a:srgbClr val="002060"/>
                </a:solidFill>
                <a:latin typeface="Roboto Light" panose="02000000000000000000" pitchFamily="2" charset="0"/>
                <a:ea typeface="Roboto Light" panose="02000000000000000000" pitchFamily="2" charset="0"/>
              </a:endParaRPr>
            </a:p>
          </p:txBody>
        </p:sp>
        <p:sp>
          <p:nvSpPr>
            <p:cNvPr id="87" name="TextBox 86"/>
            <p:cNvSpPr txBox="1"/>
            <p:nvPr/>
          </p:nvSpPr>
          <p:spPr>
            <a:xfrm>
              <a:off x="2081594" y="3876266"/>
              <a:ext cx="791564" cy="938719"/>
            </a:xfrm>
            <a:prstGeom prst="rect">
              <a:avLst/>
            </a:prstGeom>
            <a:noFill/>
          </p:spPr>
          <p:txBody>
            <a:bodyPr wrap="square" rtlCol="0">
              <a:spAutoFit/>
            </a:bodyPr>
            <a:lstStyle/>
            <a:p>
              <a:pPr algn="ctr"/>
              <a:r>
                <a:rPr lang="lt-LT" sz="1100" dirty="0">
                  <a:solidFill>
                    <a:srgbClr val="002060"/>
                  </a:solidFill>
                  <a:latin typeface="Roboto Light" panose="02000000000000000000" pitchFamily="2" charset="0"/>
                  <a:ea typeface="Roboto Light" panose="02000000000000000000" pitchFamily="2" charset="0"/>
                </a:rPr>
                <a:t>Įkurta UAB „Navision Software LT“</a:t>
              </a:r>
              <a:endParaRPr lang="en-US" sz="1100" dirty="0">
                <a:solidFill>
                  <a:srgbClr val="002060"/>
                </a:solidFill>
                <a:latin typeface="Roboto Light" panose="02000000000000000000" pitchFamily="2" charset="0"/>
                <a:ea typeface="Roboto Light" panose="02000000000000000000" pitchFamily="2" charset="0"/>
              </a:endParaRPr>
            </a:p>
          </p:txBody>
        </p:sp>
        <p:sp>
          <p:nvSpPr>
            <p:cNvPr id="88" name="TextBox 87"/>
            <p:cNvSpPr txBox="1"/>
            <p:nvPr/>
          </p:nvSpPr>
          <p:spPr>
            <a:xfrm>
              <a:off x="2827324" y="2108053"/>
              <a:ext cx="824002" cy="938719"/>
            </a:xfrm>
            <a:prstGeom prst="rect">
              <a:avLst/>
            </a:prstGeom>
            <a:noFill/>
          </p:spPr>
          <p:txBody>
            <a:bodyPr wrap="square" rtlCol="0">
              <a:spAutoFit/>
            </a:bodyPr>
            <a:lstStyle/>
            <a:p>
              <a:pPr algn="ctr"/>
              <a:r>
                <a:rPr lang="lt-LT" sz="1100" dirty="0">
                  <a:solidFill>
                    <a:srgbClr val="002060"/>
                  </a:solidFill>
                  <a:latin typeface="Roboto Light" panose="02000000000000000000" pitchFamily="2" charset="0"/>
                  <a:ea typeface="Roboto Light" panose="02000000000000000000" pitchFamily="2" charset="0"/>
                </a:rPr>
                <a:t>Įkurtos UAB „Alnos biuro sistemos“</a:t>
              </a:r>
              <a:endParaRPr lang="en-US" sz="1100" dirty="0">
                <a:solidFill>
                  <a:srgbClr val="002060"/>
                </a:solidFill>
                <a:latin typeface="Roboto Light" panose="02000000000000000000" pitchFamily="2" charset="0"/>
                <a:ea typeface="Roboto Light" panose="02000000000000000000" pitchFamily="2" charset="0"/>
              </a:endParaRPr>
            </a:p>
          </p:txBody>
        </p:sp>
        <p:sp>
          <p:nvSpPr>
            <p:cNvPr id="89" name="TextBox 88"/>
            <p:cNvSpPr txBox="1"/>
            <p:nvPr/>
          </p:nvSpPr>
          <p:spPr>
            <a:xfrm>
              <a:off x="3494273" y="3950119"/>
              <a:ext cx="791564" cy="600164"/>
            </a:xfrm>
            <a:prstGeom prst="rect">
              <a:avLst/>
            </a:prstGeom>
            <a:noFill/>
          </p:spPr>
          <p:txBody>
            <a:bodyPr wrap="square" rtlCol="0">
              <a:spAutoFit/>
            </a:bodyPr>
            <a:lstStyle/>
            <a:p>
              <a:pPr algn="ctr"/>
              <a:r>
                <a:rPr lang="lt-LT" sz="1100" dirty="0">
                  <a:solidFill>
                    <a:srgbClr val="002060"/>
                  </a:solidFill>
                  <a:latin typeface="Roboto Light" panose="02000000000000000000" pitchFamily="2" charset="0"/>
                  <a:ea typeface="Roboto Light" panose="02000000000000000000" pitchFamily="2" charset="0"/>
                </a:rPr>
                <a:t>Įsigyta UAB „</a:t>
              </a:r>
              <a:r>
                <a:rPr lang="lt-LT" sz="1100" dirty="0" err="1">
                  <a:solidFill>
                    <a:srgbClr val="002060"/>
                  </a:solidFill>
                  <a:latin typeface="Roboto Light" panose="02000000000000000000" pitchFamily="2" charset="0"/>
                  <a:ea typeface="Roboto Light" panose="02000000000000000000" pitchFamily="2" charset="0"/>
                </a:rPr>
                <a:t>Infovita</a:t>
              </a:r>
              <a:r>
                <a:rPr lang="lt-LT" sz="1100" dirty="0">
                  <a:solidFill>
                    <a:srgbClr val="002060"/>
                  </a:solidFill>
                  <a:latin typeface="Roboto Light" panose="02000000000000000000" pitchFamily="2" charset="0"/>
                  <a:ea typeface="Roboto Light" panose="02000000000000000000" pitchFamily="2" charset="0"/>
                </a:rPr>
                <a:t>“</a:t>
              </a:r>
              <a:endParaRPr lang="en-US" sz="1100" dirty="0">
                <a:solidFill>
                  <a:srgbClr val="002060"/>
                </a:solidFill>
                <a:latin typeface="Roboto Light" panose="02000000000000000000" pitchFamily="2" charset="0"/>
                <a:ea typeface="Roboto Light" panose="02000000000000000000" pitchFamily="2" charset="0"/>
              </a:endParaRPr>
            </a:p>
          </p:txBody>
        </p:sp>
        <p:sp>
          <p:nvSpPr>
            <p:cNvPr id="90" name="TextBox 89"/>
            <p:cNvSpPr txBox="1"/>
            <p:nvPr/>
          </p:nvSpPr>
          <p:spPr>
            <a:xfrm>
              <a:off x="4226849" y="2108053"/>
              <a:ext cx="791564" cy="769441"/>
            </a:xfrm>
            <a:prstGeom prst="rect">
              <a:avLst/>
            </a:prstGeom>
            <a:noFill/>
          </p:spPr>
          <p:txBody>
            <a:bodyPr wrap="square" rtlCol="0">
              <a:spAutoFit/>
            </a:bodyPr>
            <a:lstStyle/>
            <a:p>
              <a:pPr algn="ctr"/>
              <a:r>
                <a:rPr lang="lt-LT" sz="1100" dirty="0">
                  <a:solidFill>
                    <a:srgbClr val="002060"/>
                  </a:solidFill>
                  <a:latin typeface="Roboto Light" panose="02000000000000000000" pitchFamily="2" charset="0"/>
                  <a:ea typeface="Roboto Light" panose="02000000000000000000" pitchFamily="2" charset="0"/>
                </a:rPr>
                <a:t>Parduota „Navision Software LT“</a:t>
              </a:r>
              <a:endParaRPr lang="en-US" sz="1100" dirty="0">
                <a:solidFill>
                  <a:srgbClr val="002060"/>
                </a:solidFill>
                <a:latin typeface="Roboto Light" panose="02000000000000000000" pitchFamily="2" charset="0"/>
                <a:ea typeface="Roboto Light" panose="02000000000000000000" pitchFamily="2" charset="0"/>
              </a:endParaRPr>
            </a:p>
          </p:txBody>
        </p:sp>
        <p:sp>
          <p:nvSpPr>
            <p:cNvPr id="91" name="TextBox 90"/>
            <p:cNvSpPr txBox="1"/>
            <p:nvPr/>
          </p:nvSpPr>
          <p:spPr>
            <a:xfrm>
              <a:off x="5005387" y="3868252"/>
              <a:ext cx="835783" cy="600164"/>
            </a:xfrm>
            <a:prstGeom prst="rect">
              <a:avLst/>
            </a:prstGeom>
            <a:noFill/>
          </p:spPr>
          <p:txBody>
            <a:bodyPr wrap="square" rtlCol="0">
              <a:spAutoFit/>
            </a:bodyPr>
            <a:lstStyle/>
            <a:p>
              <a:pPr algn="ctr"/>
              <a:r>
                <a:rPr lang="lt-LT" sz="1100" dirty="0">
                  <a:solidFill>
                    <a:srgbClr val="002060"/>
                  </a:solidFill>
                  <a:latin typeface="Roboto Light" panose="02000000000000000000" pitchFamily="2" charset="0"/>
                  <a:ea typeface="Roboto Light" panose="02000000000000000000" pitchFamily="2" charset="0"/>
                </a:rPr>
                <a:t>Įkurtas UAB „DocLogix“</a:t>
              </a:r>
              <a:endParaRPr lang="en-US" sz="1100" dirty="0">
                <a:solidFill>
                  <a:srgbClr val="002060"/>
                </a:solidFill>
                <a:latin typeface="Roboto Light" panose="02000000000000000000" pitchFamily="2" charset="0"/>
                <a:ea typeface="Roboto Light" panose="02000000000000000000" pitchFamily="2" charset="0"/>
              </a:endParaRPr>
            </a:p>
          </p:txBody>
        </p:sp>
        <p:sp>
          <p:nvSpPr>
            <p:cNvPr id="92" name="TextBox 91"/>
            <p:cNvSpPr txBox="1"/>
            <p:nvPr/>
          </p:nvSpPr>
          <p:spPr>
            <a:xfrm>
              <a:off x="5383615" y="1480133"/>
              <a:ext cx="1400795" cy="1446550"/>
            </a:xfrm>
            <a:prstGeom prst="rect">
              <a:avLst/>
            </a:prstGeom>
            <a:noFill/>
          </p:spPr>
          <p:txBody>
            <a:bodyPr wrap="square" rtlCol="0">
              <a:spAutoFit/>
            </a:bodyPr>
            <a:lstStyle/>
            <a:p>
              <a:pPr algn="ctr"/>
              <a:r>
                <a:rPr lang="lt-LT" sz="1100" dirty="0">
                  <a:solidFill>
                    <a:srgbClr val="002060"/>
                  </a:solidFill>
                  <a:latin typeface="Roboto Light" panose="02000000000000000000" pitchFamily="2" charset="0"/>
                  <a:ea typeface="Roboto Light" panose="02000000000000000000" pitchFamily="2" charset="0"/>
                </a:rPr>
                <a:t>Įkurti UAB „Alnos infrastruktūros sprendimai“, UAB „Alna Business Solutions“, UAB „Alna Software“ ir UAB „Alna Intelligence“</a:t>
              </a:r>
              <a:endParaRPr lang="en-US" sz="1100" dirty="0">
                <a:solidFill>
                  <a:srgbClr val="002060"/>
                </a:solidFill>
                <a:latin typeface="Roboto Light" panose="02000000000000000000" pitchFamily="2" charset="0"/>
                <a:ea typeface="Roboto Light" panose="02000000000000000000" pitchFamily="2" charset="0"/>
              </a:endParaRPr>
            </a:p>
          </p:txBody>
        </p:sp>
        <p:sp>
          <p:nvSpPr>
            <p:cNvPr id="93" name="TextBox 92"/>
            <p:cNvSpPr txBox="1"/>
            <p:nvPr/>
          </p:nvSpPr>
          <p:spPr>
            <a:xfrm>
              <a:off x="6411797" y="3780841"/>
              <a:ext cx="821937" cy="769441"/>
            </a:xfrm>
            <a:prstGeom prst="rect">
              <a:avLst/>
            </a:prstGeom>
            <a:noFill/>
          </p:spPr>
          <p:txBody>
            <a:bodyPr wrap="square" rtlCol="0">
              <a:spAutoFit/>
            </a:bodyPr>
            <a:lstStyle/>
            <a:p>
              <a:pPr algn="ctr"/>
              <a:r>
                <a:rPr lang="lt-LT" sz="1100" dirty="0" err="1">
                  <a:solidFill>
                    <a:srgbClr val="002060"/>
                  </a:solidFill>
                  <a:latin typeface="Roboto Light" panose="02000000000000000000" pitchFamily="2" charset="0"/>
                  <a:ea typeface="Roboto Light" panose="02000000000000000000" pitchFamily="2" charset="0"/>
                </a:rPr>
                <a:t>Parduotas„Alnos</a:t>
              </a:r>
              <a:r>
                <a:rPr lang="lt-LT" sz="1100" dirty="0">
                  <a:solidFill>
                    <a:srgbClr val="002060"/>
                  </a:solidFill>
                  <a:latin typeface="Roboto Light" panose="02000000000000000000" pitchFamily="2" charset="0"/>
                  <a:ea typeface="Roboto Light" panose="02000000000000000000" pitchFamily="2" charset="0"/>
                </a:rPr>
                <a:t> mokymo centras“</a:t>
              </a:r>
              <a:endParaRPr lang="en-US" sz="1100" dirty="0">
                <a:solidFill>
                  <a:srgbClr val="002060"/>
                </a:solidFill>
                <a:latin typeface="Roboto Light" panose="02000000000000000000" pitchFamily="2" charset="0"/>
                <a:ea typeface="Roboto Light" panose="02000000000000000000" pitchFamily="2" charset="0"/>
              </a:endParaRPr>
            </a:p>
          </p:txBody>
        </p:sp>
        <p:sp>
          <p:nvSpPr>
            <p:cNvPr id="94" name="TextBox 93"/>
            <p:cNvSpPr txBox="1"/>
            <p:nvPr/>
          </p:nvSpPr>
          <p:spPr>
            <a:xfrm>
              <a:off x="6986846" y="2030434"/>
              <a:ext cx="1143000" cy="938719"/>
            </a:xfrm>
            <a:prstGeom prst="rect">
              <a:avLst/>
            </a:prstGeom>
            <a:noFill/>
          </p:spPr>
          <p:txBody>
            <a:bodyPr wrap="square" rtlCol="0">
              <a:spAutoFit/>
            </a:bodyPr>
            <a:lstStyle/>
            <a:p>
              <a:pPr algn="ctr"/>
              <a:r>
                <a:rPr lang="lt-LT" sz="1100" dirty="0">
                  <a:solidFill>
                    <a:srgbClr val="002060"/>
                  </a:solidFill>
                  <a:latin typeface="Roboto Light" panose="02000000000000000000" pitchFamily="2" charset="0"/>
                  <a:ea typeface="Roboto Light" panose="02000000000000000000" pitchFamily="2" charset="0"/>
                </a:rPr>
                <a:t>Įkurta „Alna Business Solutions” antrinė įmonė Lenkijoje</a:t>
              </a:r>
              <a:endParaRPr lang="en-US" sz="1100" dirty="0">
                <a:solidFill>
                  <a:srgbClr val="002060"/>
                </a:solidFill>
                <a:latin typeface="Roboto Light" panose="02000000000000000000" pitchFamily="2" charset="0"/>
                <a:ea typeface="Roboto Light" panose="02000000000000000000" pitchFamily="2" charset="0"/>
              </a:endParaRPr>
            </a:p>
          </p:txBody>
        </p:sp>
        <p:sp>
          <p:nvSpPr>
            <p:cNvPr id="95" name="TextBox 94"/>
            <p:cNvSpPr txBox="1"/>
            <p:nvPr/>
          </p:nvSpPr>
          <p:spPr>
            <a:xfrm>
              <a:off x="5418695" y="4819759"/>
              <a:ext cx="1400795" cy="938719"/>
            </a:xfrm>
            <a:prstGeom prst="rect">
              <a:avLst/>
            </a:prstGeom>
            <a:noFill/>
          </p:spPr>
          <p:txBody>
            <a:bodyPr wrap="square" rtlCol="0">
              <a:spAutoFit/>
            </a:bodyPr>
            <a:lstStyle/>
            <a:p>
              <a:pPr algn="ctr"/>
              <a:r>
                <a:rPr lang="lt-LT" sz="1100" dirty="0">
                  <a:solidFill>
                    <a:srgbClr val="002060"/>
                  </a:solidFill>
                  <a:latin typeface="Roboto Light" panose="02000000000000000000" pitchFamily="2" charset="0"/>
                  <a:ea typeface="Roboto Light" panose="02000000000000000000" pitchFamily="2" charset="0"/>
                </a:rPr>
                <a:t>Įsigyta „</a:t>
              </a:r>
              <a:r>
                <a:rPr lang="lt-LT" sz="1100" dirty="0" err="1">
                  <a:solidFill>
                    <a:srgbClr val="002060"/>
                  </a:solidFill>
                  <a:latin typeface="Roboto Light" panose="02000000000000000000" pitchFamily="2" charset="0"/>
                  <a:ea typeface="Roboto Light" panose="02000000000000000000" pitchFamily="2" charset="0"/>
                </a:rPr>
                <a:t>Unitree</a:t>
              </a:r>
              <a:r>
                <a:rPr lang="lt-LT" sz="1100" dirty="0">
                  <a:solidFill>
                    <a:srgbClr val="002060"/>
                  </a:solidFill>
                  <a:latin typeface="Roboto Light" panose="02000000000000000000" pitchFamily="2" charset="0"/>
                  <a:ea typeface="Roboto Light" panose="02000000000000000000" pitchFamily="2" charset="0"/>
                </a:rPr>
                <a:t>“ </a:t>
              </a:r>
            </a:p>
            <a:p>
              <a:pPr algn="ctr"/>
              <a:r>
                <a:rPr lang="lt-LT" sz="1100" dirty="0">
                  <a:solidFill>
                    <a:srgbClr val="002060"/>
                  </a:solidFill>
                  <a:latin typeface="Roboto Light" panose="02000000000000000000" pitchFamily="2" charset="0"/>
                  <a:ea typeface="Roboto Light" panose="02000000000000000000" pitchFamily="2" charset="0"/>
                </a:rPr>
                <a:t> </a:t>
              </a:r>
            </a:p>
            <a:p>
              <a:pPr algn="ctr"/>
              <a:endParaRPr lang="lt-LT" sz="1100" dirty="0">
                <a:solidFill>
                  <a:srgbClr val="002060"/>
                </a:solidFill>
                <a:latin typeface="Roboto Light" panose="02000000000000000000" pitchFamily="2" charset="0"/>
                <a:ea typeface="Roboto Light" panose="02000000000000000000" pitchFamily="2" charset="0"/>
              </a:endParaRPr>
            </a:p>
            <a:p>
              <a:pPr algn="ctr"/>
              <a:r>
                <a:rPr lang="lt-LT" sz="1100" dirty="0">
                  <a:solidFill>
                    <a:srgbClr val="002060"/>
                  </a:solidFill>
                  <a:latin typeface="Roboto Light" panose="02000000000000000000" pitchFamily="2" charset="0"/>
                  <a:ea typeface="Roboto Light" panose="02000000000000000000" pitchFamily="2" charset="0"/>
                </a:rPr>
                <a:t>Parduota „Bentley System USA“</a:t>
              </a:r>
            </a:p>
          </p:txBody>
        </p:sp>
        <p:cxnSp>
          <p:nvCxnSpPr>
            <p:cNvPr id="96" name="Straight Connector 95"/>
            <p:cNvCxnSpPr/>
            <p:nvPr/>
          </p:nvCxnSpPr>
          <p:spPr>
            <a:xfrm>
              <a:off x="6084012" y="3780841"/>
              <a:ext cx="0" cy="938719"/>
            </a:xfrm>
            <a:prstGeom prst="line">
              <a:avLst/>
            </a:prstGeom>
            <a:ln w="9525"/>
          </p:spPr>
          <p:style>
            <a:lnRef idx="3">
              <a:schemeClr val="accent3"/>
            </a:lnRef>
            <a:fillRef idx="0">
              <a:schemeClr val="accent3"/>
            </a:fillRef>
            <a:effectRef idx="2">
              <a:schemeClr val="accent3"/>
            </a:effectRef>
            <a:fontRef idx="minor">
              <a:schemeClr val="tx1"/>
            </a:fontRef>
          </p:style>
        </p:cxnSp>
      </p:grpSp>
      <p:cxnSp>
        <p:nvCxnSpPr>
          <p:cNvPr id="102" name="Straight Connector 101"/>
          <p:cNvCxnSpPr/>
          <p:nvPr userDrawn="1"/>
        </p:nvCxnSpPr>
        <p:spPr>
          <a:xfrm rot="20520713">
            <a:off x="7530521" y="2878902"/>
            <a:ext cx="455016" cy="0"/>
          </a:xfrm>
          <a:prstGeom prst="line">
            <a:avLst/>
          </a:prstGeom>
          <a:ln w="9525"/>
        </p:spPr>
        <p:style>
          <a:lnRef idx="3">
            <a:schemeClr val="accent3"/>
          </a:lnRef>
          <a:fillRef idx="0">
            <a:schemeClr val="accent3"/>
          </a:fillRef>
          <a:effectRef idx="2">
            <a:schemeClr val="accent3"/>
          </a:effectRef>
          <a:fontRef idx="minor">
            <a:schemeClr val="tx1"/>
          </a:fontRef>
        </p:style>
      </p:cxnSp>
      <p:cxnSp>
        <p:nvCxnSpPr>
          <p:cNvPr id="103" name="Straight Connector 102"/>
          <p:cNvCxnSpPr/>
          <p:nvPr userDrawn="1"/>
        </p:nvCxnSpPr>
        <p:spPr>
          <a:xfrm rot="20520713">
            <a:off x="9581296" y="2211757"/>
            <a:ext cx="455016" cy="0"/>
          </a:xfrm>
          <a:prstGeom prst="line">
            <a:avLst/>
          </a:prstGeom>
          <a:ln w="9525"/>
        </p:spPr>
        <p:style>
          <a:lnRef idx="3">
            <a:schemeClr val="accent3"/>
          </a:lnRef>
          <a:fillRef idx="0">
            <a:schemeClr val="accent3"/>
          </a:fillRef>
          <a:effectRef idx="2">
            <a:schemeClr val="accent3"/>
          </a:effectRef>
          <a:fontRef idx="minor">
            <a:schemeClr val="tx1"/>
          </a:fontRef>
        </p:style>
      </p:cxnSp>
      <p:cxnSp>
        <p:nvCxnSpPr>
          <p:cNvPr id="104" name="Straight Connector 103"/>
          <p:cNvCxnSpPr/>
          <p:nvPr userDrawn="1"/>
        </p:nvCxnSpPr>
        <p:spPr>
          <a:xfrm rot="20520713">
            <a:off x="10268822" y="1995737"/>
            <a:ext cx="455016" cy="0"/>
          </a:xfrm>
          <a:prstGeom prst="line">
            <a:avLst/>
          </a:prstGeom>
          <a:ln w="9525"/>
        </p:spPr>
        <p:style>
          <a:lnRef idx="3">
            <a:schemeClr val="accent3"/>
          </a:lnRef>
          <a:fillRef idx="0">
            <a:schemeClr val="accent3"/>
          </a:fillRef>
          <a:effectRef idx="2">
            <a:schemeClr val="accent3"/>
          </a:effectRef>
          <a:fontRef idx="minor">
            <a:schemeClr val="tx1"/>
          </a:fontRef>
        </p:style>
      </p:cxnSp>
      <p:cxnSp>
        <p:nvCxnSpPr>
          <p:cNvPr id="105" name="Straight Connector 104"/>
          <p:cNvCxnSpPr/>
          <p:nvPr userDrawn="1"/>
        </p:nvCxnSpPr>
        <p:spPr>
          <a:xfrm rot="20520713">
            <a:off x="10906389" y="1786368"/>
            <a:ext cx="455016" cy="0"/>
          </a:xfrm>
          <a:prstGeom prst="line">
            <a:avLst/>
          </a:prstGeom>
          <a:ln w="9525"/>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4011943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alphaModFix amt="40000"/>
            <a:lum/>
          </a:blip>
          <a:srcRect/>
          <a:stretch>
            <a:fillRect l="-14000" r="-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a:off x="0" y="1317463"/>
            <a:ext cx="12192000" cy="0"/>
          </a:xfrm>
          <a:prstGeom prst="line">
            <a:avLst/>
          </a:prstGeom>
          <a:ln>
            <a:solidFill>
              <a:schemeClr val="bg2"/>
            </a:solidFill>
          </a:ln>
        </p:spPr>
        <p:style>
          <a:lnRef idx="2">
            <a:schemeClr val="accent3"/>
          </a:lnRef>
          <a:fillRef idx="0">
            <a:schemeClr val="accent3"/>
          </a:fillRef>
          <a:effectRef idx="1">
            <a:schemeClr val="accent3"/>
          </a:effectRef>
          <a:fontRef idx="minor">
            <a:schemeClr val="tx1"/>
          </a:fontRef>
        </p:style>
      </p:cxnSp>
      <p:sp>
        <p:nvSpPr>
          <p:cNvPr id="7" name="Text Placeholder 7"/>
          <p:cNvSpPr>
            <a:spLocks noGrp="1"/>
          </p:cNvSpPr>
          <p:nvPr>
            <p:ph type="body" sz="quarter" idx="13"/>
          </p:nvPr>
        </p:nvSpPr>
        <p:spPr>
          <a:xfrm>
            <a:off x="838200" y="2006600"/>
            <a:ext cx="9432471" cy="348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5" hasCustomPrompt="1"/>
          </p:nvPr>
        </p:nvSpPr>
        <p:spPr>
          <a:xfrm>
            <a:off x="10741819" y="2006600"/>
            <a:ext cx="1223962" cy="1011237"/>
          </a:xfrm>
        </p:spPr>
        <p:txBody>
          <a:bodyPr/>
          <a:lstStyle>
            <a:lvl1pPr>
              <a:defRPr/>
            </a:lvl1pPr>
          </a:lstStyle>
          <a:p>
            <a:r>
              <a:rPr lang="en-US" dirty="0"/>
              <a:t>Icon</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980" y="6308037"/>
            <a:ext cx="546327" cy="413437"/>
          </a:xfrm>
          <a:prstGeom prst="rect">
            <a:avLst/>
          </a:prstGeom>
        </p:spPr>
      </p:pic>
      <p:sp>
        <p:nvSpPr>
          <p:cNvPr id="12" name="Text Placeholder 6"/>
          <p:cNvSpPr>
            <a:spLocks noGrp="1"/>
          </p:cNvSpPr>
          <p:nvPr>
            <p:ph type="body" sz="quarter" idx="16" hasCustomPrompt="1"/>
          </p:nvPr>
        </p:nvSpPr>
        <p:spPr>
          <a:xfrm>
            <a:off x="838200" y="1361655"/>
            <a:ext cx="6003925" cy="301625"/>
          </a:xfrm>
        </p:spPr>
        <p:txBody>
          <a:bodyPr>
            <a:normAutofit/>
          </a:bodyPr>
          <a:lstStyle>
            <a:lvl1pPr marL="0" indent="0">
              <a:buNone/>
              <a:defRPr sz="1400"/>
            </a:lvl1pPr>
          </a:lstStyle>
          <a:p>
            <a:pPr lvl="0"/>
            <a:r>
              <a:rPr lang="lt-LT" dirty="0" err="1"/>
              <a:t>Click</a:t>
            </a:r>
            <a:r>
              <a:rPr lang="lt-LT" dirty="0"/>
              <a:t> to </a:t>
            </a:r>
            <a:r>
              <a:rPr lang="lt-LT" dirty="0" err="1"/>
              <a:t>add</a:t>
            </a:r>
            <a:r>
              <a:rPr lang="lt-LT" dirty="0"/>
              <a:t> a </a:t>
            </a:r>
            <a:r>
              <a:rPr lang="lt-LT" dirty="0" err="1"/>
              <a:t>tagline</a:t>
            </a:r>
            <a:endParaRPr lang="en-US" dirty="0"/>
          </a:p>
        </p:txBody>
      </p:sp>
      <p:sp>
        <p:nvSpPr>
          <p:cNvPr id="13" name="Rectangle 12"/>
          <p:cNvSpPr/>
          <p:nvPr userDrawn="1"/>
        </p:nvSpPr>
        <p:spPr>
          <a:xfrm>
            <a:off x="958061" y="6356350"/>
            <a:ext cx="1197764" cy="276999"/>
          </a:xfrm>
          <a:prstGeom prst="rect">
            <a:avLst/>
          </a:prstGeom>
        </p:spPr>
        <p:txBody>
          <a:bodyPr wrap="none">
            <a:spAutoFit/>
          </a:bodyPr>
          <a:lstStyle/>
          <a:p>
            <a:r>
              <a:rPr lang="en-US" sz="1200" dirty="0">
                <a:solidFill>
                  <a:srgbClr val="002060"/>
                </a:solidFill>
              </a:rPr>
              <a:t>www.alna.com</a:t>
            </a:r>
          </a:p>
        </p:txBody>
      </p:sp>
      <p:sp>
        <p:nvSpPr>
          <p:cNvPr id="14" name="Rectangle 13"/>
          <p:cNvSpPr/>
          <p:nvPr userDrawn="1"/>
        </p:nvSpPr>
        <p:spPr>
          <a:xfrm>
            <a:off x="10760955" y="6428406"/>
            <a:ext cx="373820" cy="276999"/>
          </a:xfrm>
          <a:prstGeom prst="rect">
            <a:avLst/>
          </a:prstGeom>
        </p:spPr>
        <p:txBody>
          <a:bodyPr wrap="none">
            <a:spAutoFit/>
          </a:bodyPr>
          <a:lstStyle/>
          <a:p>
            <a:fld id="{DD3EA2C9-8A88-4CCB-828F-6959BB1AEB7C}" type="slidenum">
              <a:rPr lang="en-US" sz="1200" smtClean="0">
                <a:solidFill>
                  <a:srgbClr val="002060"/>
                </a:solidFill>
              </a:rPr>
              <a:pPr/>
              <a:t>‹#›</a:t>
            </a:fld>
            <a:endParaRPr lang="en-US" sz="1200" dirty="0">
              <a:solidFill>
                <a:srgbClr val="002060"/>
              </a:solidFill>
            </a:endParaRPr>
          </a:p>
        </p:txBody>
      </p:sp>
    </p:spTree>
    <p:extLst>
      <p:ext uri="{BB962C8B-B14F-4D97-AF65-F5344CB8AC3E}">
        <p14:creationId xmlns:p14="http://schemas.microsoft.com/office/powerpoint/2010/main" val="2869788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alphaModFix amt="40000"/>
            <a:lum/>
          </a:blip>
          <a:srcRect/>
          <a:stretch>
            <a:fillRect l="-14000" r="-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a:off x="0" y="1317463"/>
            <a:ext cx="12192000" cy="0"/>
          </a:xfrm>
          <a:prstGeom prst="line">
            <a:avLst/>
          </a:prstGeom>
          <a:ln>
            <a:solidFill>
              <a:schemeClr val="bg2"/>
            </a:solidFill>
          </a:ln>
        </p:spPr>
        <p:style>
          <a:lnRef idx="2">
            <a:schemeClr val="accent3"/>
          </a:lnRef>
          <a:fillRef idx="0">
            <a:schemeClr val="accent3"/>
          </a:fillRef>
          <a:effectRef idx="1">
            <a:schemeClr val="accent3"/>
          </a:effectRef>
          <a:fontRef idx="minor">
            <a:schemeClr val="tx1"/>
          </a:fontRef>
        </p:style>
      </p:cxnSp>
      <p:sp>
        <p:nvSpPr>
          <p:cNvPr id="7" name="Text Placeholder 7"/>
          <p:cNvSpPr>
            <a:spLocks noGrp="1"/>
          </p:cNvSpPr>
          <p:nvPr>
            <p:ph type="body" sz="quarter" idx="13"/>
          </p:nvPr>
        </p:nvSpPr>
        <p:spPr>
          <a:xfrm>
            <a:off x="838200" y="2006600"/>
            <a:ext cx="9407979" cy="348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5" hasCustomPrompt="1"/>
          </p:nvPr>
        </p:nvSpPr>
        <p:spPr>
          <a:xfrm>
            <a:off x="10589759" y="2006600"/>
            <a:ext cx="1223962" cy="1011237"/>
          </a:xfrm>
        </p:spPr>
        <p:txBody>
          <a:bodyPr/>
          <a:lstStyle>
            <a:lvl1pPr>
              <a:defRPr/>
            </a:lvl1pPr>
          </a:lstStyle>
          <a:p>
            <a:r>
              <a:rPr lang="en-US" dirty="0"/>
              <a:t>Icon</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980" y="6308037"/>
            <a:ext cx="546327" cy="413437"/>
          </a:xfrm>
          <a:prstGeom prst="rect">
            <a:avLst/>
          </a:prstGeom>
        </p:spPr>
      </p:pic>
      <p:sp>
        <p:nvSpPr>
          <p:cNvPr id="12" name="Text Placeholder 6"/>
          <p:cNvSpPr>
            <a:spLocks noGrp="1"/>
          </p:cNvSpPr>
          <p:nvPr>
            <p:ph type="body" sz="quarter" idx="16" hasCustomPrompt="1"/>
          </p:nvPr>
        </p:nvSpPr>
        <p:spPr>
          <a:xfrm>
            <a:off x="838200" y="1361655"/>
            <a:ext cx="6003925" cy="301625"/>
          </a:xfrm>
        </p:spPr>
        <p:txBody>
          <a:bodyPr>
            <a:normAutofit/>
          </a:bodyPr>
          <a:lstStyle>
            <a:lvl1pPr marL="0" indent="0">
              <a:buNone/>
              <a:defRPr sz="1400"/>
            </a:lvl1pPr>
          </a:lstStyle>
          <a:p>
            <a:pPr lvl="0"/>
            <a:r>
              <a:rPr lang="lt-LT" dirty="0" err="1"/>
              <a:t>Click</a:t>
            </a:r>
            <a:r>
              <a:rPr lang="lt-LT" dirty="0"/>
              <a:t> to </a:t>
            </a:r>
            <a:r>
              <a:rPr lang="lt-LT" dirty="0" err="1"/>
              <a:t>add</a:t>
            </a:r>
            <a:r>
              <a:rPr lang="lt-LT" dirty="0"/>
              <a:t> a </a:t>
            </a:r>
            <a:r>
              <a:rPr lang="lt-LT" dirty="0" err="1"/>
              <a:t>tagline</a:t>
            </a:r>
            <a:endParaRPr lang="en-US" dirty="0"/>
          </a:p>
        </p:txBody>
      </p:sp>
      <p:sp>
        <p:nvSpPr>
          <p:cNvPr id="13" name="Rectangle 12"/>
          <p:cNvSpPr/>
          <p:nvPr userDrawn="1"/>
        </p:nvSpPr>
        <p:spPr>
          <a:xfrm>
            <a:off x="958061" y="6356350"/>
            <a:ext cx="1197764" cy="276999"/>
          </a:xfrm>
          <a:prstGeom prst="rect">
            <a:avLst/>
          </a:prstGeom>
        </p:spPr>
        <p:txBody>
          <a:bodyPr wrap="none">
            <a:spAutoFit/>
          </a:bodyPr>
          <a:lstStyle/>
          <a:p>
            <a:r>
              <a:rPr lang="en-US" sz="1200" dirty="0">
                <a:solidFill>
                  <a:srgbClr val="002060"/>
                </a:solidFill>
              </a:rPr>
              <a:t>www.alna.com</a:t>
            </a:r>
          </a:p>
        </p:txBody>
      </p:sp>
      <p:sp>
        <p:nvSpPr>
          <p:cNvPr id="14" name="Rectangle 13"/>
          <p:cNvSpPr/>
          <p:nvPr userDrawn="1"/>
        </p:nvSpPr>
        <p:spPr>
          <a:xfrm>
            <a:off x="10760955" y="6428406"/>
            <a:ext cx="373820" cy="276999"/>
          </a:xfrm>
          <a:prstGeom prst="rect">
            <a:avLst/>
          </a:prstGeom>
        </p:spPr>
        <p:txBody>
          <a:bodyPr wrap="none">
            <a:spAutoFit/>
          </a:bodyPr>
          <a:lstStyle/>
          <a:p>
            <a:fld id="{DD3EA2C9-8A88-4CCB-828F-6959BB1AEB7C}" type="slidenum">
              <a:rPr lang="en-US" sz="1200" smtClean="0">
                <a:solidFill>
                  <a:srgbClr val="002060"/>
                </a:solidFill>
              </a:rPr>
              <a:pPr/>
              <a:t>‹#›</a:t>
            </a:fld>
            <a:endParaRPr lang="en-US" sz="1200" dirty="0">
              <a:solidFill>
                <a:srgbClr val="002060"/>
              </a:solidFill>
            </a:endParaRPr>
          </a:p>
        </p:txBody>
      </p:sp>
    </p:spTree>
    <p:extLst>
      <p:ext uri="{BB962C8B-B14F-4D97-AF65-F5344CB8AC3E}">
        <p14:creationId xmlns:p14="http://schemas.microsoft.com/office/powerpoint/2010/main" val="2870517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alphaModFix amt="40000"/>
            <a:lum/>
          </a:blip>
          <a:srcRect/>
          <a:stretch>
            <a:fillRect l="-14000" r="-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a:off x="0" y="1317463"/>
            <a:ext cx="12192000" cy="0"/>
          </a:xfrm>
          <a:prstGeom prst="line">
            <a:avLst/>
          </a:prstGeom>
          <a:ln>
            <a:solidFill>
              <a:schemeClr val="bg2"/>
            </a:solidFill>
          </a:ln>
        </p:spPr>
        <p:style>
          <a:lnRef idx="2">
            <a:schemeClr val="accent3"/>
          </a:lnRef>
          <a:fillRef idx="0">
            <a:schemeClr val="accent3"/>
          </a:fillRef>
          <a:effectRef idx="1">
            <a:schemeClr val="accent3"/>
          </a:effectRef>
          <a:fontRef idx="minor">
            <a:schemeClr val="tx1"/>
          </a:fontRef>
        </p:style>
      </p:cxnSp>
      <p:sp>
        <p:nvSpPr>
          <p:cNvPr id="7" name="Text Placeholder 7"/>
          <p:cNvSpPr>
            <a:spLocks noGrp="1"/>
          </p:cNvSpPr>
          <p:nvPr>
            <p:ph type="body" sz="quarter" idx="13"/>
          </p:nvPr>
        </p:nvSpPr>
        <p:spPr>
          <a:xfrm>
            <a:off x="838200" y="2006600"/>
            <a:ext cx="10515600" cy="2773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5" hasCustomPrompt="1"/>
          </p:nvPr>
        </p:nvSpPr>
        <p:spPr>
          <a:xfrm>
            <a:off x="5119688" y="5062538"/>
            <a:ext cx="1223962" cy="1011237"/>
          </a:xfrm>
        </p:spPr>
        <p:txBody>
          <a:bodyPr/>
          <a:lstStyle>
            <a:lvl1pPr>
              <a:defRPr/>
            </a:lvl1pPr>
          </a:lstStyle>
          <a:p>
            <a:r>
              <a:rPr lang="en-US" dirty="0"/>
              <a:t>Icon</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980" y="6308037"/>
            <a:ext cx="546327" cy="413437"/>
          </a:xfrm>
          <a:prstGeom prst="rect">
            <a:avLst/>
          </a:prstGeom>
        </p:spPr>
      </p:pic>
      <p:sp>
        <p:nvSpPr>
          <p:cNvPr id="12" name="Text Placeholder 6"/>
          <p:cNvSpPr>
            <a:spLocks noGrp="1"/>
          </p:cNvSpPr>
          <p:nvPr>
            <p:ph type="body" sz="quarter" idx="16" hasCustomPrompt="1"/>
          </p:nvPr>
        </p:nvSpPr>
        <p:spPr>
          <a:xfrm>
            <a:off x="838200" y="1361655"/>
            <a:ext cx="6003925" cy="301625"/>
          </a:xfrm>
        </p:spPr>
        <p:txBody>
          <a:bodyPr>
            <a:normAutofit/>
          </a:bodyPr>
          <a:lstStyle>
            <a:lvl1pPr marL="0" indent="0">
              <a:buNone/>
              <a:defRPr sz="1400"/>
            </a:lvl1pPr>
          </a:lstStyle>
          <a:p>
            <a:pPr lvl="0"/>
            <a:r>
              <a:rPr lang="lt-LT" dirty="0" err="1"/>
              <a:t>Click</a:t>
            </a:r>
            <a:r>
              <a:rPr lang="lt-LT" dirty="0"/>
              <a:t> to </a:t>
            </a:r>
            <a:r>
              <a:rPr lang="lt-LT" dirty="0" err="1"/>
              <a:t>add</a:t>
            </a:r>
            <a:r>
              <a:rPr lang="lt-LT" dirty="0"/>
              <a:t> a </a:t>
            </a:r>
            <a:r>
              <a:rPr lang="lt-LT" dirty="0" err="1"/>
              <a:t>tagline</a:t>
            </a:r>
            <a:endParaRPr lang="en-US" dirty="0"/>
          </a:p>
        </p:txBody>
      </p:sp>
      <p:sp>
        <p:nvSpPr>
          <p:cNvPr id="13" name="Rectangle 12"/>
          <p:cNvSpPr/>
          <p:nvPr userDrawn="1"/>
        </p:nvSpPr>
        <p:spPr>
          <a:xfrm>
            <a:off x="958061" y="6356350"/>
            <a:ext cx="1197764" cy="276999"/>
          </a:xfrm>
          <a:prstGeom prst="rect">
            <a:avLst/>
          </a:prstGeom>
        </p:spPr>
        <p:txBody>
          <a:bodyPr wrap="none">
            <a:spAutoFit/>
          </a:bodyPr>
          <a:lstStyle/>
          <a:p>
            <a:r>
              <a:rPr lang="en-US" sz="1200" dirty="0">
                <a:solidFill>
                  <a:srgbClr val="002060"/>
                </a:solidFill>
              </a:rPr>
              <a:t>www.alna.com</a:t>
            </a:r>
          </a:p>
        </p:txBody>
      </p:sp>
      <p:sp>
        <p:nvSpPr>
          <p:cNvPr id="14" name="Rectangle 13"/>
          <p:cNvSpPr/>
          <p:nvPr userDrawn="1"/>
        </p:nvSpPr>
        <p:spPr>
          <a:xfrm>
            <a:off x="10760955" y="6428406"/>
            <a:ext cx="373820" cy="276999"/>
          </a:xfrm>
          <a:prstGeom prst="rect">
            <a:avLst/>
          </a:prstGeom>
        </p:spPr>
        <p:txBody>
          <a:bodyPr wrap="none">
            <a:spAutoFit/>
          </a:bodyPr>
          <a:lstStyle/>
          <a:p>
            <a:fld id="{DD3EA2C9-8A88-4CCB-828F-6959BB1AEB7C}" type="slidenum">
              <a:rPr lang="en-US" sz="1200" smtClean="0">
                <a:solidFill>
                  <a:srgbClr val="002060"/>
                </a:solidFill>
              </a:rPr>
              <a:pPr/>
              <a:t>‹#›</a:t>
            </a:fld>
            <a:endParaRPr lang="en-US" sz="1200" dirty="0">
              <a:solidFill>
                <a:srgbClr val="002060"/>
              </a:solidFill>
            </a:endParaRPr>
          </a:p>
        </p:txBody>
      </p:sp>
    </p:spTree>
    <p:extLst>
      <p:ext uri="{BB962C8B-B14F-4D97-AF65-F5344CB8AC3E}">
        <p14:creationId xmlns:p14="http://schemas.microsoft.com/office/powerpoint/2010/main" val="261411255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alphaModFix amt="40000"/>
            <a:lum/>
          </a:blip>
          <a:srcRect/>
          <a:stretch>
            <a:fillRect l="-14000" r="-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a:off x="0" y="1317463"/>
            <a:ext cx="12192000" cy="0"/>
          </a:xfrm>
          <a:prstGeom prst="line">
            <a:avLst/>
          </a:prstGeom>
          <a:ln>
            <a:solidFill>
              <a:schemeClr val="bg2"/>
            </a:solidFill>
          </a:ln>
        </p:spPr>
        <p:style>
          <a:lnRef idx="2">
            <a:schemeClr val="accent3"/>
          </a:lnRef>
          <a:fillRef idx="0">
            <a:schemeClr val="accent3"/>
          </a:fillRef>
          <a:effectRef idx="1">
            <a:schemeClr val="accent3"/>
          </a:effectRef>
          <a:fontRef idx="minor">
            <a:schemeClr val="tx1"/>
          </a:fontRef>
        </p:style>
      </p:cxnSp>
      <p:sp>
        <p:nvSpPr>
          <p:cNvPr id="7" name="Text Placeholder 7"/>
          <p:cNvSpPr>
            <a:spLocks noGrp="1"/>
          </p:cNvSpPr>
          <p:nvPr>
            <p:ph type="body" sz="quarter" idx="13"/>
          </p:nvPr>
        </p:nvSpPr>
        <p:spPr>
          <a:xfrm>
            <a:off x="838200" y="2006601"/>
            <a:ext cx="10515600" cy="285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5" hasCustomPrompt="1"/>
          </p:nvPr>
        </p:nvSpPr>
        <p:spPr>
          <a:xfrm>
            <a:off x="5119688" y="5062538"/>
            <a:ext cx="1223962" cy="1011237"/>
          </a:xfrm>
        </p:spPr>
        <p:txBody>
          <a:bodyPr/>
          <a:lstStyle>
            <a:lvl1pPr>
              <a:defRPr/>
            </a:lvl1pPr>
          </a:lstStyle>
          <a:p>
            <a:r>
              <a:rPr lang="en-US" dirty="0"/>
              <a:t>Icon</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980" y="6308037"/>
            <a:ext cx="546327" cy="413437"/>
          </a:xfrm>
          <a:prstGeom prst="rect">
            <a:avLst/>
          </a:prstGeom>
        </p:spPr>
      </p:pic>
      <p:sp>
        <p:nvSpPr>
          <p:cNvPr id="12" name="Text Placeholder 6"/>
          <p:cNvSpPr>
            <a:spLocks noGrp="1"/>
          </p:cNvSpPr>
          <p:nvPr>
            <p:ph type="body" sz="quarter" idx="16" hasCustomPrompt="1"/>
          </p:nvPr>
        </p:nvSpPr>
        <p:spPr>
          <a:xfrm>
            <a:off x="838200" y="1361655"/>
            <a:ext cx="6003925" cy="301625"/>
          </a:xfrm>
        </p:spPr>
        <p:txBody>
          <a:bodyPr>
            <a:normAutofit/>
          </a:bodyPr>
          <a:lstStyle>
            <a:lvl1pPr marL="0" indent="0">
              <a:buNone/>
              <a:defRPr sz="1400"/>
            </a:lvl1pPr>
          </a:lstStyle>
          <a:p>
            <a:pPr lvl="0"/>
            <a:r>
              <a:rPr lang="lt-LT" dirty="0" err="1"/>
              <a:t>Click</a:t>
            </a:r>
            <a:r>
              <a:rPr lang="lt-LT" dirty="0"/>
              <a:t> to </a:t>
            </a:r>
            <a:r>
              <a:rPr lang="lt-LT" dirty="0" err="1"/>
              <a:t>add</a:t>
            </a:r>
            <a:r>
              <a:rPr lang="lt-LT" dirty="0"/>
              <a:t> a </a:t>
            </a:r>
            <a:r>
              <a:rPr lang="lt-LT" dirty="0" err="1"/>
              <a:t>tagline</a:t>
            </a:r>
            <a:endParaRPr lang="en-US" dirty="0"/>
          </a:p>
        </p:txBody>
      </p:sp>
      <p:sp>
        <p:nvSpPr>
          <p:cNvPr id="13" name="Rectangle 12"/>
          <p:cNvSpPr/>
          <p:nvPr userDrawn="1"/>
        </p:nvSpPr>
        <p:spPr>
          <a:xfrm>
            <a:off x="958061" y="6356350"/>
            <a:ext cx="1197764" cy="276999"/>
          </a:xfrm>
          <a:prstGeom prst="rect">
            <a:avLst/>
          </a:prstGeom>
        </p:spPr>
        <p:txBody>
          <a:bodyPr wrap="none">
            <a:spAutoFit/>
          </a:bodyPr>
          <a:lstStyle/>
          <a:p>
            <a:r>
              <a:rPr lang="en-US" sz="1200" dirty="0">
                <a:solidFill>
                  <a:srgbClr val="002060"/>
                </a:solidFill>
              </a:rPr>
              <a:t>www.alna.com</a:t>
            </a:r>
          </a:p>
        </p:txBody>
      </p:sp>
      <p:sp>
        <p:nvSpPr>
          <p:cNvPr id="14" name="Rectangle 13"/>
          <p:cNvSpPr/>
          <p:nvPr userDrawn="1"/>
        </p:nvSpPr>
        <p:spPr>
          <a:xfrm>
            <a:off x="10760955" y="6428406"/>
            <a:ext cx="373820" cy="276999"/>
          </a:xfrm>
          <a:prstGeom prst="rect">
            <a:avLst/>
          </a:prstGeom>
        </p:spPr>
        <p:txBody>
          <a:bodyPr wrap="none">
            <a:spAutoFit/>
          </a:bodyPr>
          <a:lstStyle/>
          <a:p>
            <a:fld id="{DD3EA2C9-8A88-4CCB-828F-6959BB1AEB7C}" type="slidenum">
              <a:rPr lang="en-US" sz="1200" smtClean="0">
                <a:solidFill>
                  <a:srgbClr val="002060"/>
                </a:solidFill>
              </a:rPr>
              <a:pPr/>
              <a:t>‹#›</a:t>
            </a:fld>
            <a:endParaRPr lang="en-US" sz="1200" dirty="0">
              <a:solidFill>
                <a:srgbClr val="002060"/>
              </a:solidFill>
            </a:endParaRPr>
          </a:p>
        </p:txBody>
      </p:sp>
    </p:spTree>
    <p:extLst>
      <p:ext uri="{BB962C8B-B14F-4D97-AF65-F5344CB8AC3E}">
        <p14:creationId xmlns:p14="http://schemas.microsoft.com/office/powerpoint/2010/main" val="2397205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alphaModFix amt="40000"/>
            <a:lum/>
          </a:blip>
          <a:srcRect/>
          <a:stretch>
            <a:fillRect l="-14000" r="-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dirty="0"/>
          </a:p>
        </p:txBody>
      </p:sp>
      <p:cxnSp>
        <p:nvCxnSpPr>
          <p:cNvPr id="6" name="Straight Connector 5"/>
          <p:cNvCxnSpPr/>
          <p:nvPr userDrawn="1"/>
        </p:nvCxnSpPr>
        <p:spPr>
          <a:xfrm>
            <a:off x="0" y="1317463"/>
            <a:ext cx="12192000" cy="0"/>
          </a:xfrm>
          <a:prstGeom prst="line">
            <a:avLst/>
          </a:prstGeom>
          <a:ln>
            <a:solidFill>
              <a:schemeClr val="bg2"/>
            </a:solidFill>
          </a:ln>
        </p:spPr>
        <p:style>
          <a:lnRef idx="2">
            <a:schemeClr val="accent3"/>
          </a:lnRef>
          <a:fillRef idx="0">
            <a:schemeClr val="accent3"/>
          </a:fillRef>
          <a:effectRef idx="1">
            <a:schemeClr val="accent3"/>
          </a:effectRef>
          <a:fontRef idx="minor">
            <a:schemeClr val="tx1"/>
          </a:fontRef>
        </p:style>
      </p:cxnSp>
      <p:sp>
        <p:nvSpPr>
          <p:cNvPr id="7" name="Text Placeholder 7"/>
          <p:cNvSpPr>
            <a:spLocks noGrp="1"/>
          </p:cNvSpPr>
          <p:nvPr>
            <p:ph type="body" sz="quarter" idx="13"/>
          </p:nvPr>
        </p:nvSpPr>
        <p:spPr>
          <a:xfrm>
            <a:off x="838200" y="2006600"/>
            <a:ext cx="9538607" cy="348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5" hasCustomPrompt="1"/>
          </p:nvPr>
        </p:nvSpPr>
        <p:spPr>
          <a:xfrm>
            <a:off x="10671402" y="2006600"/>
            <a:ext cx="1223962" cy="1011237"/>
          </a:xfrm>
        </p:spPr>
        <p:txBody>
          <a:bodyPr/>
          <a:lstStyle>
            <a:lvl1pPr>
              <a:defRPr/>
            </a:lvl1pPr>
          </a:lstStyle>
          <a:p>
            <a:r>
              <a:rPr lang="en-US" dirty="0"/>
              <a:t>Icon</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980" y="6308037"/>
            <a:ext cx="546327" cy="413437"/>
          </a:xfrm>
          <a:prstGeom prst="rect">
            <a:avLst/>
          </a:prstGeom>
        </p:spPr>
      </p:pic>
      <p:sp>
        <p:nvSpPr>
          <p:cNvPr id="12" name="Text Placeholder 6"/>
          <p:cNvSpPr>
            <a:spLocks noGrp="1"/>
          </p:cNvSpPr>
          <p:nvPr>
            <p:ph type="body" sz="quarter" idx="16" hasCustomPrompt="1"/>
          </p:nvPr>
        </p:nvSpPr>
        <p:spPr>
          <a:xfrm>
            <a:off x="838200" y="1361655"/>
            <a:ext cx="6003925" cy="301625"/>
          </a:xfrm>
        </p:spPr>
        <p:txBody>
          <a:bodyPr>
            <a:normAutofit/>
          </a:bodyPr>
          <a:lstStyle>
            <a:lvl1pPr marL="0" indent="0">
              <a:buNone/>
              <a:defRPr sz="1400"/>
            </a:lvl1pPr>
          </a:lstStyle>
          <a:p>
            <a:pPr lvl="0"/>
            <a:r>
              <a:rPr lang="lt-LT" dirty="0" err="1"/>
              <a:t>Click</a:t>
            </a:r>
            <a:r>
              <a:rPr lang="lt-LT" dirty="0"/>
              <a:t> to </a:t>
            </a:r>
            <a:r>
              <a:rPr lang="lt-LT" dirty="0" err="1"/>
              <a:t>add</a:t>
            </a:r>
            <a:r>
              <a:rPr lang="lt-LT" dirty="0"/>
              <a:t> a </a:t>
            </a:r>
            <a:r>
              <a:rPr lang="lt-LT" dirty="0" err="1"/>
              <a:t>tagline</a:t>
            </a:r>
            <a:endParaRPr lang="en-US" dirty="0"/>
          </a:p>
        </p:txBody>
      </p:sp>
      <p:sp>
        <p:nvSpPr>
          <p:cNvPr id="13" name="Rectangle 12"/>
          <p:cNvSpPr/>
          <p:nvPr userDrawn="1"/>
        </p:nvSpPr>
        <p:spPr>
          <a:xfrm>
            <a:off x="958061" y="6356350"/>
            <a:ext cx="1197764" cy="276999"/>
          </a:xfrm>
          <a:prstGeom prst="rect">
            <a:avLst/>
          </a:prstGeom>
        </p:spPr>
        <p:txBody>
          <a:bodyPr wrap="none">
            <a:spAutoFit/>
          </a:bodyPr>
          <a:lstStyle/>
          <a:p>
            <a:r>
              <a:rPr lang="en-US" sz="1200" dirty="0">
                <a:solidFill>
                  <a:srgbClr val="002060"/>
                </a:solidFill>
              </a:rPr>
              <a:t>www.alna.com</a:t>
            </a:r>
          </a:p>
        </p:txBody>
      </p:sp>
      <p:sp>
        <p:nvSpPr>
          <p:cNvPr id="14" name="Rectangle 13"/>
          <p:cNvSpPr/>
          <p:nvPr userDrawn="1"/>
        </p:nvSpPr>
        <p:spPr>
          <a:xfrm>
            <a:off x="10760955" y="6428406"/>
            <a:ext cx="373820" cy="276999"/>
          </a:xfrm>
          <a:prstGeom prst="rect">
            <a:avLst/>
          </a:prstGeom>
        </p:spPr>
        <p:txBody>
          <a:bodyPr wrap="none">
            <a:spAutoFit/>
          </a:bodyPr>
          <a:lstStyle/>
          <a:p>
            <a:fld id="{DD3EA2C9-8A88-4CCB-828F-6959BB1AEB7C}" type="slidenum">
              <a:rPr lang="en-US" sz="1200" smtClean="0">
                <a:solidFill>
                  <a:srgbClr val="002060"/>
                </a:solidFill>
              </a:rPr>
              <a:pPr/>
              <a:t>‹#›</a:t>
            </a:fld>
            <a:endParaRPr lang="en-US" sz="1200" dirty="0">
              <a:solidFill>
                <a:srgbClr val="002060"/>
              </a:solidFill>
            </a:endParaRPr>
          </a:p>
        </p:txBody>
      </p:sp>
    </p:spTree>
    <p:extLst>
      <p:ext uri="{BB962C8B-B14F-4D97-AF65-F5344CB8AC3E}">
        <p14:creationId xmlns:p14="http://schemas.microsoft.com/office/powerpoint/2010/main" val="1754404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alphaModFix amt="40000"/>
            <a:lum/>
          </a:blip>
          <a:srcRect/>
          <a:stretch>
            <a:fillRect l="-15000" r="-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3899" y="702032"/>
            <a:ext cx="10515600" cy="1024132"/>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5412921" y="1978091"/>
            <a:ext cx="5813226" cy="4111560"/>
          </a:xfrm>
        </p:spPr>
        <p:txBody>
          <a:bodyPr/>
          <a:lstStyle>
            <a:lvl1pPr marL="0" indent="0">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p>
        </p:txBody>
      </p:sp>
      <p:sp>
        <p:nvSpPr>
          <p:cNvPr id="23" name="Picture Placeholder 22"/>
          <p:cNvSpPr>
            <a:spLocks noGrp="1"/>
          </p:cNvSpPr>
          <p:nvPr>
            <p:ph type="pic" sz="quarter" idx="14" hasCustomPrompt="1"/>
          </p:nvPr>
        </p:nvSpPr>
        <p:spPr>
          <a:xfrm>
            <a:off x="979488" y="1978091"/>
            <a:ext cx="3348037" cy="4111559"/>
          </a:xfrm>
        </p:spPr>
        <p:txBody>
          <a:bodyPr/>
          <a:lstStyle>
            <a:lvl1pPr marL="0" indent="0">
              <a:buNone/>
              <a:defRPr/>
            </a:lvl1pPr>
          </a:lstStyle>
          <a:p>
            <a:r>
              <a:rPr lang="lt-LT" dirty="0"/>
              <a:t>Picture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980" y="6308037"/>
            <a:ext cx="546327" cy="413437"/>
          </a:xfrm>
          <a:prstGeom prst="rect">
            <a:avLst/>
          </a:prstGeom>
        </p:spPr>
      </p:pic>
      <p:sp>
        <p:nvSpPr>
          <p:cNvPr id="4" name="Rectangle 3"/>
          <p:cNvSpPr/>
          <p:nvPr userDrawn="1"/>
        </p:nvSpPr>
        <p:spPr>
          <a:xfrm>
            <a:off x="10760955" y="6428406"/>
            <a:ext cx="373820" cy="276999"/>
          </a:xfrm>
          <a:prstGeom prst="rect">
            <a:avLst/>
          </a:prstGeom>
        </p:spPr>
        <p:txBody>
          <a:bodyPr wrap="none">
            <a:spAutoFit/>
          </a:bodyPr>
          <a:lstStyle/>
          <a:p>
            <a:fld id="{DD3EA2C9-8A88-4CCB-828F-6959BB1AEB7C}" type="slidenum">
              <a:rPr lang="en-US" sz="1200" smtClean="0">
                <a:solidFill>
                  <a:srgbClr val="002060"/>
                </a:solidFill>
              </a:rPr>
              <a:pPr/>
              <a:t>‹#›</a:t>
            </a:fld>
            <a:endParaRPr lang="en-US" sz="1200" dirty="0">
              <a:solidFill>
                <a:srgbClr val="002060"/>
              </a:solidFill>
            </a:endParaRPr>
          </a:p>
        </p:txBody>
      </p:sp>
      <p:sp>
        <p:nvSpPr>
          <p:cNvPr id="12" name="Rectangle 11"/>
          <p:cNvSpPr/>
          <p:nvPr userDrawn="1"/>
        </p:nvSpPr>
        <p:spPr>
          <a:xfrm>
            <a:off x="958061" y="6356350"/>
            <a:ext cx="1197764" cy="276999"/>
          </a:xfrm>
          <a:prstGeom prst="rect">
            <a:avLst/>
          </a:prstGeom>
        </p:spPr>
        <p:txBody>
          <a:bodyPr wrap="none">
            <a:spAutoFit/>
          </a:bodyPr>
          <a:lstStyle/>
          <a:p>
            <a:r>
              <a:rPr lang="en-US" sz="1200" dirty="0">
                <a:solidFill>
                  <a:srgbClr val="002060"/>
                </a:solidFill>
              </a:rPr>
              <a:t>www.alna.com</a:t>
            </a:r>
          </a:p>
        </p:txBody>
      </p:sp>
    </p:spTree>
    <p:extLst>
      <p:ext uri="{BB962C8B-B14F-4D97-AF65-F5344CB8AC3E}">
        <p14:creationId xmlns:p14="http://schemas.microsoft.com/office/powerpoint/2010/main" val="1407355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alphaModFix amt="40000"/>
            <a:lum/>
          </a:blip>
          <a:srcRect/>
          <a:stretch>
            <a:fillRect l="-15000" r="-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838200" y="1825625"/>
            <a:ext cx="10515600" cy="30157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cxnSp>
        <p:nvCxnSpPr>
          <p:cNvPr id="8" name="Straight Connector 7"/>
          <p:cNvCxnSpPr/>
          <p:nvPr userDrawn="1"/>
        </p:nvCxnSpPr>
        <p:spPr>
          <a:xfrm>
            <a:off x="0" y="1317463"/>
            <a:ext cx="12192000" cy="0"/>
          </a:xfrm>
          <a:prstGeom prst="line">
            <a:avLst/>
          </a:prstGeom>
          <a:ln>
            <a:solidFill>
              <a:schemeClr val="bg2"/>
            </a:solidFill>
          </a:ln>
        </p:spPr>
        <p:style>
          <a:lnRef idx="2">
            <a:schemeClr val="accent3"/>
          </a:lnRef>
          <a:fillRef idx="0">
            <a:schemeClr val="accent3"/>
          </a:fillRef>
          <a:effectRef idx="1">
            <a:schemeClr val="accent3"/>
          </a:effectRef>
          <a:fontRef idx="minor">
            <a:schemeClr val="tx1"/>
          </a:fontRef>
        </p:style>
      </p:cxn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980" y="6308037"/>
            <a:ext cx="546327" cy="413437"/>
          </a:xfrm>
          <a:prstGeom prst="rect">
            <a:avLst/>
          </a:prstGeom>
        </p:spPr>
      </p:pic>
      <p:sp>
        <p:nvSpPr>
          <p:cNvPr id="7" name="Text Placeholder 6"/>
          <p:cNvSpPr>
            <a:spLocks noGrp="1"/>
          </p:cNvSpPr>
          <p:nvPr>
            <p:ph type="body" sz="quarter" idx="14" hasCustomPrompt="1"/>
          </p:nvPr>
        </p:nvSpPr>
        <p:spPr>
          <a:xfrm>
            <a:off x="838200" y="1361655"/>
            <a:ext cx="6003925" cy="301625"/>
          </a:xfrm>
        </p:spPr>
        <p:txBody>
          <a:bodyPr>
            <a:normAutofit/>
          </a:bodyPr>
          <a:lstStyle>
            <a:lvl1pPr marL="0" indent="0">
              <a:buNone/>
              <a:defRPr sz="1400"/>
            </a:lvl1pPr>
          </a:lstStyle>
          <a:p>
            <a:pPr lvl="0"/>
            <a:r>
              <a:rPr lang="lt-LT" dirty="0" err="1"/>
              <a:t>Click</a:t>
            </a:r>
            <a:r>
              <a:rPr lang="lt-LT" dirty="0"/>
              <a:t> to </a:t>
            </a:r>
            <a:r>
              <a:rPr lang="lt-LT" dirty="0" err="1"/>
              <a:t>add</a:t>
            </a:r>
            <a:r>
              <a:rPr lang="lt-LT" dirty="0"/>
              <a:t> a </a:t>
            </a:r>
            <a:r>
              <a:rPr lang="lt-LT" dirty="0" err="1"/>
              <a:t>tagline</a:t>
            </a:r>
            <a:endParaRPr lang="en-US" dirty="0"/>
          </a:p>
        </p:txBody>
      </p:sp>
      <p:sp>
        <p:nvSpPr>
          <p:cNvPr id="11" name="Rectangle 10"/>
          <p:cNvSpPr/>
          <p:nvPr userDrawn="1"/>
        </p:nvSpPr>
        <p:spPr>
          <a:xfrm>
            <a:off x="958061" y="6356350"/>
            <a:ext cx="1197764" cy="276999"/>
          </a:xfrm>
          <a:prstGeom prst="rect">
            <a:avLst/>
          </a:prstGeom>
        </p:spPr>
        <p:txBody>
          <a:bodyPr wrap="none">
            <a:spAutoFit/>
          </a:bodyPr>
          <a:lstStyle/>
          <a:p>
            <a:r>
              <a:rPr lang="en-US" sz="1200" dirty="0">
                <a:solidFill>
                  <a:srgbClr val="002060"/>
                </a:solidFill>
              </a:rPr>
              <a:t>www.alna.com</a:t>
            </a:r>
          </a:p>
        </p:txBody>
      </p:sp>
      <p:sp>
        <p:nvSpPr>
          <p:cNvPr id="13" name="Rectangle 12"/>
          <p:cNvSpPr/>
          <p:nvPr userDrawn="1"/>
        </p:nvSpPr>
        <p:spPr>
          <a:xfrm>
            <a:off x="10760955" y="6428406"/>
            <a:ext cx="373820" cy="276999"/>
          </a:xfrm>
          <a:prstGeom prst="rect">
            <a:avLst/>
          </a:prstGeom>
        </p:spPr>
        <p:txBody>
          <a:bodyPr wrap="none">
            <a:spAutoFit/>
          </a:bodyPr>
          <a:lstStyle/>
          <a:p>
            <a:fld id="{DD3EA2C9-8A88-4CCB-828F-6959BB1AEB7C}" type="slidenum">
              <a:rPr lang="en-US" sz="1200" smtClean="0">
                <a:solidFill>
                  <a:srgbClr val="002060"/>
                </a:solidFill>
              </a:rPr>
              <a:pPr/>
              <a:t>‹#›</a:t>
            </a:fld>
            <a:endParaRPr lang="en-US" sz="1200" dirty="0">
              <a:solidFill>
                <a:srgbClr val="002060"/>
              </a:solidFill>
            </a:endParaRPr>
          </a:p>
        </p:txBody>
      </p:sp>
    </p:spTree>
    <p:extLst>
      <p:ext uri="{BB962C8B-B14F-4D97-AF65-F5344CB8AC3E}">
        <p14:creationId xmlns:p14="http://schemas.microsoft.com/office/powerpoint/2010/main" val="4070131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alphaModFix amt="40000"/>
            <a:lum/>
          </a:blip>
          <a:srcRect/>
          <a:stretch>
            <a:fillRect l="-15000" r="-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cxnSp>
        <p:nvCxnSpPr>
          <p:cNvPr id="8" name="Straight Connector 7"/>
          <p:cNvCxnSpPr/>
          <p:nvPr userDrawn="1"/>
        </p:nvCxnSpPr>
        <p:spPr>
          <a:xfrm>
            <a:off x="0" y="1317463"/>
            <a:ext cx="12192000" cy="0"/>
          </a:xfrm>
          <a:prstGeom prst="line">
            <a:avLst/>
          </a:prstGeom>
          <a:ln>
            <a:solidFill>
              <a:schemeClr val="bg2"/>
            </a:solidFill>
          </a:ln>
        </p:spPr>
        <p:style>
          <a:lnRef idx="2">
            <a:schemeClr val="accent3"/>
          </a:lnRef>
          <a:fillRef idx="0">
            <a:schemeClr val="accent3"/>
          </a:fillRef>
          <a:effectRef idx="1">
            <a:schemeClr val="accent3"/>
          </a:effectRef>
          <a:fontRef idx="minor">
            <a:schemeClr val="tx1"/>
          </a:fontRef>
        </p:style>
      </p:cxn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980" y="6308037"/>
            <a:ext cx="546327" cy="413437"/>
          </a:xfrm>
          <a:prstGeom prst="rect">
            <a:avLst/>
          </a:prstGeom>
        </p:spPr>
      </p:pic>
      <p:sp>
        <p:nvSpPr>
          <p:cNvPr id="12" name="Text Placeholder 6"/>
          <p:cNvSpPr>
            <a:spLocks noGrp="1"/>
          </p:cNvSpPr>
          <p:nvPr>
            <p:ph type="body" sz="quarter" idx="14" hasCustomPrompt="1"/>
          </p:nvPr>
        </p:nvSpPr>
        <p:spPr>
          <a:xfrm>
            <a:off x="838200" y="1361655"/>
            <a:ext cx="6003925" cy="301625"/>
          </a:xfrm>
        </p:spPr>
        <p:txBody>
          <a:bodyPr>
            <a:normAutofit/>
          </a:bodyPr>
          <a:lstStyle>
            <a:lvl1pPr marL="0" indent="0">
              <a:buNone/>
              <a:defRPr sz="1400"/>
            </a:lvl1pPr>
          </a:lstStyle>
          <a:p>
            <a:pPr lvl="0"/>
            <a:r>
              <a:rPr lang="lt-LT" dirty="0" err="1"/>
              <a:t>Click</a:t>
            </a:r>
            <a:r>
              <a:rPr lang="lt-LT" dirty="0"/>
              <a:t> to </a:t>
            </a:r>
            <a:r>
              <a:rPr lang="lt-LT" dirty="0" err="1"/>
              <a:t>add</a:t>
            </a:r>
            <a:r>
              <a:rPr lang="lt-LT" dirty="0"/>
              <a:t> a </a:t>
            </a:r>
            <a:r>
              <a:rPr lang="lt-LT" dirty="0" err="1"/>
              <a:t>tagline</a:t>
            </a:r>
            <a:endParaRPr lang="en-US" dirty="0"/>
          </a:p>
        </p:txBody>
      </p:sp>
      <p:sp>
        <p:nvSpPr>
          <p:cNvPr id="14" name="Rectangle 13"/>
          <p:cNvSpPr/>
          <p:nvPr userDrawn="1"/>
        </p:nvSpPr>
        <p:spPr>
          <a:xfrm>
            <a:off x="958061" y="6356350"/>
            <a:ext cx="1197764" cy="276999"/>
          </a:xfrm>
          <a:prstGeom prst="rect">
            <a:avLst/>
          </a:prstGeom>
        </p:spPr>
        <p:txBody>
          <a:bodyPr wrap="none">
            <a:spAutoFit/>
          </a:bodyPr>
          <a:lstStyle/>
          <a:p>
            <a:r>
              <a:rPr lang="en-US" sz="1200" dirty="0">
                <a:solidFill>
                  <a:srgbClr val="002060"/>
                </a:solidFill>
              </a:rPr>
              <a:t>www.alna.com</a:t>
            </a:r>
          </a:p>
        </p:txBody>
      </p:sp>
      <p:sp>
        <p:nvSpPr>
          <p:cNvPr id="15" name="Rectangle 14"/>
          <p:cNvSpPr/>
          <p:nvPr userDrawn="1"/>
        </p:nvSpPr>
        <p:spPr>
          <a:xfrm>
            <a:off x="10760955" y="6428406"/>
            <a:ext cx="373820" cy="276999"/>
          </a:xfrm>
          <a:prstGeom prst="rect">
            <a:avLst/>
          </a:prstGeom>
        </p:spPr>
        <p:txBody>
          <a:bodyPr wrap="none">
            <a:spAutoFit/>
          </a:bodyPr>
          <a:lstStyle/>
          <a:p>
            <a:fld id="{DD3EA2C9-8A88-4CCB-828F-6959BB1AEB7C}" type="slidenum">
              <a:rPr lang="en-US" sz="1200" smtClean="0">
                <a:solidFill>
                  <a:srgbClr val="002060"/>
                </a:solidFill>
              </a:rPr>
              <a:pPr/>
              <a:t>‹#›</a:t>
            </a:fld>
            <a:endParaRPr lang="en-US" sz="1200" dirty="0">
              <a:solidFill>
                <a:srgbClr val="002060"/>
              </a:solidFill>
            </a:endParaRPr>
          </a:p>
        </p:txBody>
      </p:sp>
    </p:spTree>
    <p:extLst>
      <p:ext uri="{BB962C8B-B14F-4D97-AF65-F5344CB8AC3E}">
        <p14:creationId xmlns:p14="http://schemas.microsoft.com/office/powerpoint/2010/main" val="2358566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alphaModFix amt="40000"/>
            <a:lum/>
          </a:blip>
          <a:srcRect/>
          <a:stretch>
            <a:fillRect l="-46000" r="-4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cxnSp>
        <p:nvCxnSpPr>
          <p:cNvPr id="10" name="Straight Connector 9"/>
          <p:cNvCxnSpPr/>
          <p:nvPr userDrawn="1"/>
        </p:nvCxnSpPr>
        <p:spPr>
          <a:xfrm>
            <a:off x="0" y="1317463"/>
            <a:ext cx="12192000" cy="0"/>
          </a:xfrm>
          <a:prstGeom prst="line">
            <a:avLst/>
          </a:prstGeom>
          <a:ln>
            <a:solidFill>
              <a:schemeClr val="bg2"/>
            </a:solidFill>
          </a:ln>
        </p:spPr>
        <p:style>
          <a:lnRef idx="2">
            <a:schemeClr val="accent3"/>
          </a:lnRef>
          <a:fillRef idx="0">
            <a:schemeClr val="accent3"/>
          </a:fillRef>
          <a:effectRef idx="1">
            <a:schemeClr val="accent3"/>
          </a:effectRef>
          <a:fontRef idx="minor">
            <a:schemeClr val="tx1"/>
          </a:fontRef>
        </p:style>
      </p:cxn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980" y="6308037"/>
            <a:ext cx="546327" cy="413437"/>
          </a:xfrm>
          <a:prstGeom prst="rect">
            <a:avLst/>
          </a:prstGeom>
        </p:spPr>
      </p:pic>
      <p:sp>
        <p:nvSpPr>
          <p:cNvPr id="14" name="Text Placeholder 6"/>
          <p:cNvSpPr>
            <a:spLocks noGrp="1"/>
          </p:cNvSpPr>
          <p:nvPr>
            <p:ph type="body" sz="quarter" idx="14" hasCustomPrompt="1"/>
          </p:nvPr>
        </p:nvSpPr>
        <p:spPr>
          <a:xfrm>
            <a:off x="838200" y="1361655"/>
            <a:ext cx="6003925" cy="301625"/>
          </a:xfrm>
        </p:spPr>
        <p:txBody>
          <a:bodyPr>
            <a:normAutofit/>
          </a:bodyPr>
          <a:lstStyle>
            <a:lvl1pPr marL="0" indent="0">
              <a:buNone/>
              <a:defRPr sz="1400"/>
            </a:lvl1pPr>
          </a:lstStyle>
          <a:p>
            <a:pPr lvl="0"/>
            <a:r>
              <a:rPr lang="lt-LT" dirty="0" err="1"/>
              <a:t>Click</a:t>
            </a:r>
            <a:r>
              <a:rPr lang="lt-LT" dirty="0"/>
              <a:t> to </a:t>
            </a:r>
            <a:r>
              <a:rPr lang="lt-LT" dirty="0" err="1"/>
              <a:t>add</a:t>
            </a:r>
            <a:r>
              <a:rPr lang="lt-LT" dirty="0"/>
              <a:t> a </a:t>
            </a:r>
            <a:r>
              <a:rPr lang="lt-LT" dirty="0" err="1"/>
              <a:t>tagline</a:t>
            </a:r>
            <a:endParaRPr lang="en-US" dirty="0"/>
          </a:p>
        </p:txBody>
      </p:sp>
      <p:sp>
        <p:nvSpPr>
          <p:cNvPr id="16" name="Rectangle 15"/>
          <p:cNvSpPr/>
          <p:nvPr userDrawn="1"/>
        </p:nvSpPr>
        <p:spPr>
          <a:xfrm>
            <a:off x="958061" y="6356350"/>
            <a:ext cx="1197764" cy="276999"/>
          </a:xfrm>
          <a:prstGeom prst="rect">
            <a:avLst/>
          </a:prstGeom>
        </p:spPr>
        <p:txBody>
          <a:bodyPr wrap="none">
            <a:spAutoFit/>
          </a:bodyPr>
          <a:lstStyle/>
          <a:p>
            <a:r>
              <a:rPr lang="en-US" sz="1200" dirty="0">
                <a:solidFill>
                  <a:srgbClr val="002060"/>
                </a:solidFill>
              </a:rPr>
              <a:t>www.alna.com</a:t>
            </a:r>
          </a:p>
        </p:txBody>
      </p:sp>
      <p:sp>
        <p:nvSpPr>
          <p:cNvPr id="17" name="Rectangle 16"/>
          <p:cNvSpPr/>
          <p:nvPr userDrawn="1"/>
        </p:nvSpPr>
        <p:spPr>
          <a:xfrm>
            <a:off x="10760955" y="6428406"/>
            <a:ext cx="373820" cy="276999"/>
          </a:xfrm>
          <a:prstGeom prst="rect">
            <a:avLst/>
          </a:prstGeom>
        </p:spPr>
        <p:txBody>
          <a:bodyPr wrap="none">
            <a:spAutoFit/>
          </a:bodyPr>
          <a:lstStyle/>
          <a:p>
            <a:fld id="{DD3EA2C9-8A88-4CCB-828F-6959BB1AEB7C}" type="slidenum">
              <a:rPr lang="en-US" sz="1200" smtClean="0">
                <a:solidFill>
                  <a:srgbClr val="002060"/>
                </a:solidFill>
              </a:rPr>
              <a:pPr/>
              <a:t>‹#›</a:t>
            </a:fld>
            <a:endParaRPr lang="en-US" sz="1200" dirty="0">
              <a:solidFill>
                <a:srgbClr val="002060"/>
              </a:solidFill>
            </a:endParaRPr>
          </a:p>
        </p:txBody>
      </p:sp>
    </p:spTree>
    <p:extLst>
      <p:ext uri="{BB962C8B-B14F-4D97-AF65-F5344CB8AC3E}">
        <p14:creationId xmlns:p14="http://schemas.microsoft.com/office/powerpoint/2010/main" val="1559110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alphaModFix amt="40000"/>
            <a:lum/>
          </a:blip>
          <a:srcRect/>
          <a:stretch>
            <a:fillRect l="-47000" r="-4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a:off x="0" y="1317463"/>
            <a:ext cx="12192000" cy="0"/>
          </a:xfrm>
          <a:prstGeom prst="line">
            <a:avLst/>
          </a:prstGeom>
          <a:ln>
            <a:solidFill>
              <a:schemeClr val="bg2"/>
            </a:solidFill>
          </a:ln>
        </p:spPr>
        <p:style>
          <a:lnRef idx="2">
            <a:schemeClr val="accent3"/>
          </a:lnRef>
          <a:fillRef idx="0">
            <a:schemeClr val="accent3"/>
          </a:fillRef>
          <a:effectRef idx="1">
            <a:schemeClr val="accent3"/>
          </a:effectRef>
          <a:fontRef idx="minor">
            <a:schemeClr val="tx1"/>
          </a:fontRef>
        </p:style>
      </p:cxnSp>
      <p:sp>
        <p:nvSpPr>
          <p:cNvPr id="7" name="Text Placeholder 7"/>
          <p:cNvSpPr>
            <a:spLocks noGrp="1"/>
          </p:cNvSpPr>
          <p:nvPr>
            <p:ph type="body" sz="quarter" idx="13"/>
          </p:nvPr>
        </p:nvSpPr>
        <p:spPr>
          <a:xfrm>
            <a:off x="838200" y="2006600"/>
            <a:ext cx="10515600" cy="28756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5" hasCustomPrompt="1"/>
          </p:nvPr>
        </p:nvSpPr>
        <p:spPr>
          <a:xfrm>
            <a:off x="5119688" y="5062538"/>
            <a:ext cx="1223962" cy="1011237"/>
          </a:xfrm>
        </p:spPr>
        <p:txBody>
          <a:bodyPr/>
          <a:lstStyle>
            <a:lvl1pPr>
              <a:defRPr/>
            </a:lvl1pPr>
          </a:lstStyle>
          <a:p>
            <a:r>
              <a:rPr lang="en-US" dirty="0"/>
              <a:t>Icon</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980" y="6308037"/>
            <a:ext cx="546327" cy="413437"/>
          </a:xfrm>
          <a:prstGeom prst="rect">
            <a:avLst/>
          </a:prstGeom>
        </p:spPr>
      </p:pic>
      <p:sp>
        <p:nvSpPr>
          <p:cNvPr id="12" name="Text Placeholder 6"/>
          <p:cNvSpPr>
            <a:spLocks noGrp="1"/>
          </p:cNvSpPr>
          <p:nvPr>
            <p:ph type="body" sz="quarter" idx="16" hasCustomPrompt="1"/>
          </p:nvPr>
        </p:nvSpPr>
        <p:spPr>
          <a:xfrm>
            <a:off x="838200" y="1361655"/>
            <a:ext cx="6003925" cy="301625"/>
          </a:xfrm>
        </p:spPr>
        <p:txBody>
          <a:bodyPr>
            <a:normAutofit/>
          </a:bodyPr>
          <a:lstStyle>
            <a:lvl1pPr marL="0" indent="0">
              <a:buNone/>
              <a:defRPr sz="1400"/>
            </a:lvl1pPr>
          </a:lstStyle>
          <a:p>
            <a:pPr lvl="0"/>
            <a:r>
              <a:rPr lang="lt-LT" dirty="0" err="1"/>
              <a:t>Click</a:t>
            </a:r>
            <a:r>
              <a:rPr lang="lt-LT" dirty="0"/>
              <a:t> to </a:t>
            </a:r>
            <a:r>
              <a:rPr lang="lt-LT" dirty="0" err="1"/>
              <a:t>add</a:t>
            </a:r>
            <a:r>
              <a:rPr lang="lt-LT" dirty="0"/>
              <a:t> a </a:t>
            </a:r>
            <a:r>
              <a:rPr lang="lt-LT" dirty="0" err="1"/>
              <a:t>tagline</a:t>
            </a:r>
            <a:endParaRPr lang="en-US" dirty="0"/>
          </a:p>
        </p:txBody>
      </p:sp>
      <p:sp>
        <p:nvSpPr>
          <p:cNvPr id="14" name="Rectangle 13"/>
          <p:cNvSpPr/>
          <p:nvPr userDrawn="1"/>
        </p:nvSpPr>
        <p:spPr>
          <a:xfrm>
            <a:off x="958061" y="6356350"/>
            <a:ext cx="1197764" cy="276999"/>
          </a:xfrm>
          <a:prstGeom prst="rect">
            <a:avLst/>
          </a:prstGeom>
        </p:spPr>
        <p:txBody>
          <a:bodyPr wrap="none">
            <a:spAutoFit/>
          </a:bodyPr>
          <a:lstStyle/>
          <a:p>
            <a:r>
              <a:rPr lang="en-US" sz="1200" dirty="0">
                <a:solidFill>
                  <a:srgbClr val="002060"/>
                </a:solidFill>
              </a:rPr>
              <a:t>www.alna.com</a:t>
            </a:r>
          </a:p>
        </p:txBody>
      </p:sp>
      <p:sp>
        <p:nvSpPr>
          <p:cNvPr id="15" name="Rectangle 14"/>
          <p:cNvSpPr/>
          <p:nvPr userDrawn="1"/>
        </p:nvSpPr>
        <p:spPr>
          <a:xfrm>
            <a:off x="10760955" y="6428406"/>
            <a:ext cx="373820" cy="276999"/>
          </a:xfrm>
          <a:prstGeom prst="rect">
            <a:avLst/>
          </a:prstGeom>
        </p:spPr>
        <p:txBody>
          <a:bodyPr wrap="none">
            <a:spAutoFit/>
          </a:bodyPr>
          <a:lstStyle/>
          <a:p>
            <a:fld id="{DD3EA2C9-8A88-4CCB-828F-6959BB1AEB7C}" type="slidenum">
              <a:rPr lang="en-US" sz="1200" smtClean="0">
                <a:solidFill>
                  <a:srgbClr val="002060"/>
                </a:solidFill>
              </a:rPr>
              <a:pPr/>
              <a:t>‹#›</a:t>
            </a:fld>
            <a:endParaRPr lang="en-US" sz="1200" dirty="0">
              <a:solidFill>
                <a:srgbClr val="002060"/>
              </a:solidFill>
            </a:endParaRPr>
          </a:p>
        </p:txBody>
      </p:sp>
    </p:spTree>
    <p:extLst>
      <p:ext uri="{BB962C8B-B14F-4D97-AF65-F5344CB8AC3E}">
        <p14:creationId xmlns:p14="http://schemas.microsoft.com/office/powerpoint/2010/main" val="1083066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alphaModFix amt="40000"/>
            <a:lum/>
          </a:blip>
          <a:srcRect/>
          <a:stretch>
            <a:fillRect l="-15000" r="-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030686" y="1852059"/>
            <a:ext cx="5323114" cy="4157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cxnSp>
        <p:nvCxnSpPr>
          <p:cNvPr id="8" name="Straight Connector 7"/>
          <p:cNvCxnSpPr/>
          <p:nvPr userDrawn="1"/>
        </p:nvCxnSpPr>
        <p:spPr>
          <a:xfrm>
            <a:off x="0" y="1317463"/>
            <a:ext cx="12192000" cy="0"/>
          </a:xfrm>
          <a:prstGeom prst="line">
            <a:avLst/>
          </a:prstGeom>
          <a:ln>
            <a:solidFill>
              <a:schemeClr val="bg2"/>
            </a:solidFill>
          </a:ln>
        </p:spPr>
        <p:style>
          <a:lnRef idx="2">
            <a:schemeClr val="accent3"/>
          </a:lnRef>
          <a:fillRef idx="0">
            <a:schemeClr val="accent3"/>
          </a:fillRef>
          <a:effectRef idx="1">
            <a:schemeClr val="accent3"/>
          </a:effectRef>
          <a:fontRef idx="minor">
            <a:schemeClr val="tx1"/>
          </a:fontRef>
        </p:style>
      </p:cxnSp>
      <p:sp>
        <p:nvSpPr>
          <p:cNvPr id="9" name="Picture Placeholder 22"/>
          <p:cNvSpPr>
            <a:spLocks noGrp="1"/>
          </p:cNvSpPr>
          <p:nvPr>
            <p:ph type="pic" sz="quarter" idx="14" hasCustomPrompt="1"/>
          </p:nvPr>
        </p:nvSpPr>
        <p:spPr>
          <a:xfrm>
            <a:off x="995816" y="1848594"/>
            <a:ext cx="3617005" cy="4111559"/>
          </a:xfrm>
        </p:spPr>
        <p:txBody>
          <a:bodyPr/>
          <a:lstStyle>
            <a:lvl1pPr marL="0" indent="0">
              <a:buNone/>
              <a:defRPr/>
            </a:lvl1pPr>
          </a:lstStyle>
          <a:p>
            <a:r>
              <a:rPr lang="lt-LT" dirty="0"/>
              <a:t>Picture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980" y="6308037"/>
            <a:ext cx="546327" cy="413437"/>
          </a:xfrm>
          <a:prstGeom prst="rect">
            <a:avLst/>
          </a:prstGeom>
        </p:spPr>
      </p:pic>
      <p:sp>
        <p:nvSpPr>
          <p:cNvPr id="12" name="Text Placeholder 6"/>
          <p:cNvSpPr>
            <a:spLocks noGrp="1"/>
          </p:cNvSpPr>
          <p:nvPr>
            <p:ph type="body" sz="quarter" idx="15" hasCustomPrompt="1"/>
          </p:nvPr>
        </p:nvSpPr>
        <p:spPr>
          <a:xfrm>
            <a:off x="838200" y="1361655"/>
            <a:ext cx="6003925" cy="301625"/>
          </a:xfrm>
        </p:spPr>
        <p:txBody>
          <a:bodyPr>
            <a:normAutofit/>
          </a:bodyPr>
          <a:lstStyle>
            <a:lvl1pPr marL="0" indent="0">
              <a:buNone/>
              <a:defRPr sz="1400"/>
            </a:lvl1pPr>
          </a:lstStyle>
          <a:p>
            <a:pPr lvl="0"/>
            <a:r>
              <a:rPr lang="lt-LT" dirty="0" err="1"/>
              <a:t>Click</a:t>
            </a:r>
            <a:r>
              <a:rPr lang="lt-LT" dirty="0"/>
              <a:t> to </a:t>
            </a:r>
            <a:r>
              <a:rPr lang="lt-LT" dirty="0" err="1"/>
              <a:t>add</a:t>
            </a:r>
            <a:r>
              <a:rPr lang="lt-LT" dirty="0"/>
              <a:t> a </a:t>
            </a:r>
            <a:r>
              <a:rPr lang="lt-LT" dirty="0" err="1"/>
              <a:t>tagline</a:t>
            </a:r>
            <a:endParaRPr lang="en-US" dirty="0"/>
          </a:p>
        </p:txBody>
      </p:sp>
      <p:sp>
        <p:nvSpPr>
          <p:cNvPr id="14" name="Rectangle 13"/>
          <p:cNvSpPr/>
          <p:nvPr userDrawn="1"/>
        </p:nvSpPr>
        <p:spPr>
          <a:xfrm>
            <a:off x="958061" y="6356350"/>
            <a:ext cx="1197764" cy="276999"/>
          </a:xfrm>
          <a:prstGeom prst="rect">
            <a:avLst/>
          </a:prstGeom>
        </p:spPr>
        <p:txBody>
          <a:bodyPr wrap="none">
            <a:spAutoFit/>
          </a:bodyPr>
          <a:lstStyle/>
          <a:p>
            <a:r>
              <a:rPr lang="en-US" sz="1200" dirty="0">
                <a:solidFill>
                  <a:srgbClr val="002060"/>
                </a:solidFill>
              </a:rPr>
              <a:t>www.alna.com</a:t>
            </a:r>
          </a:p>
        </p:txBody>
      </p:sp>
      <p:sp>
        <p:nvSpPr>
          <p:cNvPr id="15" name="Rectangle 14"/>
          <p:cNvSpPr/>
          <p:nvPr userDrawn="1"/>
        </p:nvSpPr>
        <p:spPr>
          <a:xfrm>
            <a:off x="10760955" y="6428406"/>
            <a:ext cx="373820" cy="276999"/>
          </a:xfrm>
          <a:prstGeom prst="rect">
            <a:avLst/>
          </a:prstGeom>
        </p:spPr>
        <p:txBody>
          <a:bodyPr wrap="none">
            <a:spAutoFit/>
          </a:bodyPr>
          <a:lstStyle/>
          <a:p>
            <a:fld id="{DD3EA2C9-8A88-4CCB-828F-6959BB1AEB7C}" type="slidenum">
              <a:rPr lang="en-US" sz="1200" smtClean="0">
                <a:solidFill>
                  <a:srgbClr val="002060"/>
                </a:solidFill>
              </a:rPr>
              <a:pPr/>
              <a:t>‹#›</a:t>
            </a:fld>
            <a:endParaRPr lang="en-US" sz="1200" dirty="0">
              <a:solidFill>
                <a:srgbClr val="002060"/>
              </a:solidFill>
            </a:endParaRPr>
          </a:p>
        </p:txBody>
      </p:sp>
    </p:spTree>
    <p:extLst>
      <p:ext uri="{BB962C8B-B14F-4D97-AF65-F5344CB8AC3E}">
        <p14:creationId xmlns:p14="http://schemas.microsoft.com/office/powerpoint/2010/main" val="901009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alphaModFix amt="40000"/>
            <a:lum/>
          </a:blip>
          <a:srcRect/>
          <a:stretch>
            <a:fillRect l="-47000" r="-4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dirty="0"/>
          </a:p>
        </p:txBody>
      </p:sp>
      <p:cxnSp>
        <p:nvCxnSpPr>
          <p:cNvPr id="6" name="Straight Connector 5"/>
          <p:cNvCxnSpPr/>
          <p:nvPr userDrawn="1"/>
        </p:nvCxnSpPr>
        <p:spPr>
          <a:xfrm>
            <a:off x="0" y="1317463"/>
            <a:ext cx="12192000" cy="0"/>
          </a:xfrm>
          <a:prstGeom prst="line">
            <a:avLst/>
          </a:prstGeom>
          <a:ln>
            <a:solidFill>
              <a:schemeClr val="bg2"/>
            </a:solidFill>
          </a:ln>
        </p:spPr>
        <p:style>
          <a:lnRef idx="2">
            <a:schemeClr val="accent3"/>
          </a:lnRef>
          <a:fillRef idx="0">
            <a:schemeClr val="accent3"/>
          </a:fillRef>
          <a:effectRef idx="1">
            <a:schemeClr val="accent3"/>
          </a:effectRef>
          <a:fontRef idx="minor">
            <a:schemeClr val="tx1"/>
          </a:fontRef>
        </p:style>
      </p:cxnSp>
      <p:sp>
        <p:nvSpPr>
          <p:cNvPr id="8" name="Text Placeholder 7"/>
          <p:cNvSpPr>
            <a:spLocks noGrp="1"/>
          </p:cNvSpPr>
          <p:nvPr>
            <p:ph type="body" sz="quarter" idx="13"/>
          </p:nvPr>
        </p:nvSpPr>
        <p:spPr>
          <a:xfrm>
            <a:off x="838200" y="2006601"/>
            <a:ext cx="10515600" cy="2859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9"/>
          <p:cNvSpPr>
            <a:spLocks noGrp="1"/>
          </p:cNvSpPr>
          <p:nvPr>
            <p:ph type="pic" sz="quarter" idx="15" hasCustomPrompt="1"/>
          </p:nvPr>
        </p:nvSpPr>
        <p:spPr>
          <a:xfrm>
            <a:off x="5119688" y="5062538"/>
            <a:ext cx="1223962" cy="1011237"/>
          </a:xfrm>
        </p:spPr>
        <p:txBody>
          <a:bodyPr/>
          <a:lstStyle>
            <a:lvl1pPr>
              <a:defRPr/>
            </a:lvl1pPr>
          </a:lstStyle>
          <a:p>
            <a:r>
              <a:rPr lang="en-US" dirty="0"/>
              <a:t>Icon</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980" y="6308037"/>
            <a:ext cx="546327" cy="413437"/>
          </a:xfrm>
          <a:prstGeom prst="rect">
            <a:avLst/>
          </a:prstGeom>
        </p:spPr>
      </p:pic>
      <p:sp>
        <p:nvSpPr>
          <p:cNvPr id="12" name="Text Placeholder 6"/>
          <p:cNvSpPr>
            <a:spLocks noGrp="1"/>
          </p:cNvSpPr>
          <p:nvPr>
            <p:ph type="body" sz="quarter" idx="16" hasCustomPrompt="1"/>
          </p:nvPr>
        </p:nvSpPr>
        <p:spPr>
          <a:xfrm>
            <a:off x="838200" y="1361655"/>
            <a:ext cx="6003925" cy="301625"/>
          </a:xfrm>
        </p:spPr>
        <p:txBody>
          <a:bodyPr>
            <a:normAutofit/>
          </a:bodyPr>
          <a:lstStyle>
            <a:lvl1pPr marL="0" indent="0">
              <a:buNone/>
              <a:defRPr sz="1400"/>
            </a:lvl1pPr>
          </a:lstStyle>
          <a:p>
            <a:pPr lvl="0"/>
            <a:r>
              <a:rPr lang="lt-LT" dirty="0" err="1"/>
              <a:t>Click</a:t>
            </a:r>
            <a:r>
              <a:rPr lang="lt-LT" dirty="0"/>
              <a:t> to </a:t>
            </a:r>
            <a:r>
              <a:rPr lang="lt-LT" dirty="0" err="1"/>
              <a:t>add</a:t>
            </a:r>
            <a:r>
              <a:rPr lang="lt-LT" dirty="0"/>
              <a:t> a </a:t>
            </a:r>
            <a:r>
              <a:rPr lang="lt-LT" dirty="0" err="1"/>
              <a:t>tagline</a:t>
            </a:r>
            <a:endParaRPr lang="en-US" dirty="0"/>
          </a:p>
        </p:txBody>
      </p:sp>
      <p:sp>
        <p:nvSpPr>
          <p:cNvPr id="14" name="Rectangle 13"/>
          <p:cNvSpPr/>
          <p:nvPr userDrawn="1"/>
        </p:nvSpPr>
        <p:spPr>
          <a:xfrm>
            <a:off x="958061" y="6356350"/>
            <a:ext cx="1197764" cy="276999"/>
          </a:xfrm>
          <a:prstGeom prst="rect">
            <a:avLst/>
          </a:prstGeom>
        </p:spPr>
        <p:txBody>
          <a:bodyPr wrap="none">
            <a:spAutoFit/>
          </a:bodyPr>
          <a:lstStyle/>
          <a:p>
            <a:r>
              <a:rPr lang="en-US" sz="1200" dirty="0">
                <a:solidFill>
                  <a:srgbClr val="002060"/>
                </a:solidFill>
              </a:rPr>
              <a:t>www.alna.com</a:t>
            </a:r>
          </a:p>
        </p:txBody>
      </p:sp>
      <p:sp>
        <p:nvSpPr>
          <p:cNvPr id="15" name="Rectangle 14"/>
          <p:cNvSpPr/>
          <p:nvPr userDrawn="1"/>
        </p:nvSpPr>
        <p:spPr>
          <a:xfrm>
            <a:off x="10760955" y="6428406"/>
            <a:ext cx="373820" cy="276999"/>
          </a:xfrm>
          <a:prstGeom prst="rect">
            <a:avLst/>
          </a:prstGeom>
        </p:spPr>
        <p:txBody>
          <a:bodyPr wrap="none">
            <a:spAutoFit/>
          </a:bodyPr>
          <a:lstStyle/>
          <a:p>
            <a:fld id="{DD3EA2C9-8A88-4CCB-828F-6959BB1AEB7C}" type="slidenum">
              <a:rPr lang="en-US" sz="1200" smtClean="0">
                <a:solidFill>
                  <a:srgbClr val="002060"/>
                </a:solidFill>
              </a:rPr>
              <a:pPr/>
              <a:t>‹#›</a:t>
            </a:fld>
            <a:endParaRPr lang="en-US" sz="1200" dirty="0">
              <a:solidFill>
                <a:srgbClr val="002060"/>
              </a:solidFill>
            </a:endParaRPr>
          </a:p>
        </p:txBody>
      </p:sp>
    </p:spTree>
    <p:extLst>
      <p:ext uri="{BB962C8B-B14F-4D97-AF65-F5344CB8AC3E}">
        <p14:creationId xmlns:p14="http://schemas.microsoft.com/office/powerpoint/2010/main" val="849921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alphaModFix amt="40000"/>
            <a:lum/>
          </a:blip>
          <a:srcRect/>
          <a:stretch>
            <a:fillRect l="-14000" r="-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dirty="0"/>
          </a:p>
        </p:txBody>
      </p:sp>
      <p:sp>
        <p:nvSpPr>
          <p:cNvPr id="7" name="Text Placeholder 7"/>
          <p:cNvSpPr>
            <a:spLocks noGrp="1"/>
          </p:cNvSpPr>
          <p:nvPr>
            <p:ph type="body" sz="quarter" idx="13"/>
          </p:nvPr>
        </p:nvSpPr>
        <p:spPr>
          <a:xfrm>
            <a:off x="838200" y="2006600"/>
            <a:ext cx="10515600" cy="2834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9"/>
          <p:cNvSpPr>
            <a:spLocks noGrp="1"/>
          </p:cNvSpPr>
          <p:nvPr>
            <p:ph type="pic" sz="quarter" idx="15" hasCustomPrompt="1"/>
          </p:nvPr>
        </p:nvSpPr>
        <p:spPr>
          <a:xfrm>
            <a:off x="5119688" y="5062538"/>
            <a:ext cx="1223962" cy="1011237"/>
          </a:xfrm>
        </p:spPr>
        <p:txBody>
          <a:bodyPr/>
          <a:lstStyle>
            <a:lvl1pPr>
              <a:defRPr/>
            </a:lvl1pPr>
          </a:lstStyle>
          <a:p>
            <a:r>
              <a:rPr lang="en-US" dirty="0"/>
              <a:t>Icon</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980" y="6308037"/>
            <a:ext cx="546327" cy="413437"/>
          </a:xfrm>
          <a:prstGeom prst="rect">
            <a:avLst/>
          </a:prstGeom>
        </p:spPr>
      </p:pic>
      <p:cxnSp>
        <p:nvCxnSpPr>
          <p:cNvPr id="11" name="Straight Connector 10"/>
          <p:cNvCxnSpPr/>
          <p:nvPr userDrawn="1"/>
        </p:nvCxnSpPr>
        <p:spPr>
          <a:xfrm>
            <a:off x="0" y="1317463"/>
            <a:ext cx="12192000" cy="0"/>
          </a:xfrm>
          <a:prstGeom prst="line">
            <a:avLst/>
          </a:prstGeom>
          <a:ln>
            <a:solidFill>
              <a:schemeClr val="bg2"/>
            </a:solidFill>
          </a:ln>
        </p:spPr>
        <p:style>
          <a:lnRef idx="2">
            <a:schemeClr val="accent3"/>
          </a:lnRef>
          <a:fillRef idx="0">
            <a:schemeClr val="accent3"/>
          </a:fillRef>
          <a:effectRef idx="1">
            <a:schemeClr val="accent3"/>
          </a:effectRef>
          <a:fontRef idx="minor">
            <a:schemeClr val="tx1"/>
          </a:fontRef>
        </p:style>
      </p:cxnSp>
      <p:sp>
        <p:nvSpPr>
          <p:cNvPr id="12" name="Text Placeholder 6"/>
          <p:cNvSpPr>
            <a:spLocks noGrp="1"/>
          </p:cNvSpPr>
          <p:nvPr>
            <p:ph type="body" sz="quarter" idx="16" hasCustomPrompt="1"/>
          </p:nvPr>
        </p:nvSpPr>
        <p:spPr>
          <a:xfrm>
            <a:off x="838200" y="1361655"/>
            <a:ext cx="6003925" cy="301625"/>
          </a:xfrm>
        </p:spPr>
        <p:txBody>
          <a:bodyPr>
            <a:normAutofit/>
          </a:bodyPr>
          <a:lstStyle>
            <a:lvl1pPr marL="0" indent="0">
              <a:buNone/>
              <a:defRPr sz="1400"/>
            </a:lvl1pPr>
          </a:lstStyle>
          <a:p>
            <a:pPr lvl="0"/>
            <a:r>
              <a:rPr lang="lt-LT" dirty="0" err="1"/>
              <a:t>Click</a:t>
            </a:r>
            <a:r>
              <a:rPr lang="lt-LT" dirty="0"/>
              <a:t> to </a:t>
            </a:r>
            <a:r>
              <a:rPr lang="lt-LT" dirty="0" err="1"/>
              <a:t>add</a:t>
            </a:r>
            <a:r>
              <a:rPr lang="lt-LT" dirty="0"/>
              <a:t> a </a:t>
            </a:r>
            <a:r>
              <a:rPr lang="lt-LT" dirty="0" err="1"/>
              <a:t>tagline</a:t>
            </a:r>
            <a:endParaRPr lang="en-US" dirty="0"/>
          </a:p>
        </p:txBody>
      </p:sp>
      <p:sp>
        <p:nvSpPr>
          <p:cNvPr id="6" name="Rectangle 5"/>
          <p:cNvSpPr/>
          <p:nvPr userDrawn="1"/>
        </p:nvSpPr>
        <p:spPr>
          <a:xfrm>
            <a:off x="958061" y="6356350"/>
            <a:ext cx="1197764" cy="276999"/>
          </a:xfrm>
          <a:prstGeom prst="rect">
            <a:avLst/>
          </a:prstGeom>
        </p:spPr>
        <p:txBody>
          <a:bodyPr wrap="none">
            <a:spAutoFit/>
          </a:bodyPr>
          <a:lstStyle/>
          <a:p>
            <a:r>
              <a:rPr lang="en-US" sz="1200" dirty="0">
                <a:solidFill>
                  <a:srgbClr val="002060"/>
                </a:solidFill>
              </a:rPr>
              <a:t>www.alna.com</a:t>
            </a:r>
          </a:p>
        </p:txBody>
      </p:sp>
      <p:sp>
        <p:nvSpPr>
          <p:cNvPr id="13" name="Rectangle 12"/>
          <p:cNvSpPr/>
          <p:nvPr userDrawn="1"/>
        </p:nvSpPr>
        <p:spPr>
          <a:xfrm>
            <a:off x="10760955" y="6428406"/>
            <a:ext cx="373820" cy="276999"/>
          </a:xfrm>
          <a:prstGeom prst="rect">
            <a:avLst/>
          </a:prstGeom>
        </p:spPr>
        <p:txBody>
          <a:bodyPr wrap="none">
            <a:spAutoFit/>
          </a:bodyPr>
          <a:lstStyle/>
          <a:p>
            <a:fld id="{DD3EA2C9-8A88-4CCB-828F-6959BB1AEB7C}" type="slidenum">
              <a:rPr lang="en-US" sz="1200" smtClean="0">
                <a:solidFill>
                  <a:srgbClr val="002060"/>
                </a:solidFill>
              </a:rPr>
              <a:pPr/>
              <a:t>‹#›</a:t>
            </a:fld>
            <a:endParaRPr lang="en-US" sz="1200" dirty="0">
              <a:solidFill>
                <a:srgbClr val="002060"/>
              </a:solidFill>
            </a:endParaRPr>
          </a:p>
        </p:txBody>
      </p:sp>
    </p:spTree>
    <p:extLst>
      <p:ext uri="{BB962C8B-B14F-4D97-AF65-F5344CB8AC3E}">
        <p14:creationId xmlns:p14="http://schemas.microsoft.com/office/powerpoint/2010/main" val="1628609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r>
              <a:rPr lang="en-US" dirty="0"/>
              <a:t>www.alna.com</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DD3EA2C9-8A88-4CCB-828F-6959BB1AEB7C}" type="slidenum">
              <a:rPr lang="en-US" smtClean="0"/>
              <a:pPr/>
              <a:t>‹#›</a:t>
            </a:fld>
            <a:endParaRPr lang="en-US" dirty="0"/>
          </a:p>
        </p:txBody>
      </p:sp>
    </p:spTree>
    <p:extLst>
      <p:ext uri="{BB962C8B-B14F-4D97-AF65-F5344CB8AC3E}">
        <p14:creationId xmlns:p14="http://schemas.microsoft.com/office/powerpoint/2010/main" val="260321822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65" r:id="rId6"/>
    <p:sldLayoutId id="2147483668" r:id="rId7"/>
    <p:sldLayoutId id="2147483666" r:id="rId8"/>
    <p:sldLayoutId id="2147483667" r:id="rId9"/>
    <p:sldLayoutId id="2147483659" r:id="rId10"/>
    <p:sldLayoutId id="2147483669" r:id="rId11"/>
    <p:sldLayoutId id="2147483670" r:id="rId12"/>
    <p:sldLayoutId id="2147483660" r:id="rId13"/>
    <p:sldLayoutId id="2147483661" r:id="rId14"/>
    <p:sldLayoutId id="2147483662" r:id="rId15"/>
    <p:sldLayoutId id="2147483663" r:id="rId16"/>
    <p:sldLayoutId id="2147483664" r:id="rId17"/>
  </p:sldLayoutIdLst>
  <p:timing>
    <p:tnLst>
      <p:par>
        <p:cTn id="1" dur="indefinite" restart="never" nodeType="tmRoot"/>
      </p:par>
    </p:tnLst>
  </p:timing>
  <p:hf hdr="0" ftr="0"/>
  <p:txStyles>
    <p:titleStyle>
      <a:lvl1pPr algn="l" defTabSz="914400" rtl="0" eaLnBrk="1" latinLnBrk="0" hangingPunct="1">
        <a:lnSpc>
          <a:spcPct val="90000"/>
        </a:lnSpc>
        <a:spcBef>
          <a:spcPct val="0"/>
        </a:spcBef>
        <a:buNone/>
        <a:defRPr sz="4000" kern="1200">
          <a:solidFill>
            <a:srgbClr val="00206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0.xml"/><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Tree_(data_structure)" TargetMode="External"/><Relationship Id="rId2" Type="http://schemas.openxmlformats.org/officeDocument/2006/relationships/hyperlink" Target="https://en.wikipedia.org/wiki/Recursion_(computer_science))"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hyperlink" Target="http://mooc.fi/courses/2013/programming-part-1/" TargetMode="External"/><Relationship Id="rId2" Type="http://schemas.openxmlformats.org/officeDocument/2006/relationships/hyperlink" Target="http://codingbat.com/java" TargetMode="Externa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3"/>
          </p:nvPr>
        </p:nvSpPr>
        <p:spPr>
          <a:xfrm>
            <a:off x="838201" y="2006601"/>
            <a:ext cx="6108166" cy="653210"/>
          </a:xfrm>
        </p:spPr>
        <p:txBody>
          <a:bodyPr>
            <a:normAutofit/>
          </a:bodyPr>
          <a:lstStyle/>
          <a:p>
            <a:pPr marL="0" indent="0">
              <a:buNone/>
            </a:pPr>
            <a:r>
              <a:rPr lang="en-US" sz="2800" dirty="0" err="1" smtClean="0"/>
              <a:t>Pasimatuok</a:t>
            </a:r>
            <a:r>
              <a:rPr lang="en-US" sz="2800" dirty="0" smtClean="0"/>
              <a:t> IT</a:t>
            </a:r>
          </a:p>
          <a:p>
            <a:pPr marL="0" indent="0">
              <a:buNone/>
            </a:pPr>
            <a:endParaRPr lang="en-US" sz="2400" dirty="0"/>
          </a:p>
        </p:txBody>
      </p:sp>
      <p:sp>
        <p:nvSpPr>
          <p:cNvPr id="4" name="Text Placeholder 3"/>
          <p:cNvSpPr>
            <a:spLocks noGrp="1"/>
          </p:cNvSpPr>
          <p:nvPr>
            <p:ph type="body" sz="quarter" idx="16"/>
          </p:nvPr>
        </p:nvSpPr>
        <p:spPr/>
        <p:txBody>
          <a:bodyPr/>
          <a:lstStyle/>
          <a:p>
            <a:endParaRPr lang="en-US"/>
          </a:p>
        </p:txBody>
      </p:sp>
      <p:pic>
        <p:nvPicPr>
          <p:cNvPr id="5" name="Picture 2" descr="https://logos-download.com/wp-content/uploads/2016/10/Java_logo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333206"/>
            <a:ext cx="4654549" cy="2605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396172"/>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ogos-download.com/wp-content/uploads/2016/10/Java_logo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654884"/>
            <a:ext cx="6197599" cy="346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573621"/>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61286" y="2767914"/>
            <a:ext cx="7278130" cy="1323439"/>
          </a:xfrm>
          <a:prstGeom prst="rect">
            <a:avLst/>
          </a:prstGeom>
        </p:spPr>
        <p:txBody>
          <a:bodyPr wrap="square">
            <a:spAutoFit/>
          </a:bodyPr>
          <a:lstStyle/>
          <a:p>
            <a:pPr marL="104775" indent="0" algn="ctr">
              <a:buNone/>
            </a:pPr>
            <a:r>
              <a:rPr lang="lt-LT" sz="8000" dirty="0"/>
              <a:t>Kas ta Java?</a:t>
            </a:r>
            <a:endParaRPr lang="en-US" sz="8000" dirty="0"/>
          </a:p>
        </p:txBody>
      </p:sp>
    </p:spTree>
    <p:extLst>
      <p:ext uri="{BB962C8B-B14F-4D97-AF65-F5344CB8AC3E}">
        <p14:creationId xmlns:p14="http://schemas.microsoft.com/office/powerpoint/2010/main" val="3613944986"/>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271" y="2195657"/>
            <a:ext cx="3382388" cy="242838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5326" y="1694623"/>
            <a:ext cx="3142296" cy="3875776"/>
          </a:xfrm>
          <a:prstGeom prst="rect">
            <a:avLst/>
          </a:prstGeom>
        </p:spPr>
      </p:pic>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9492" y="2060421"/>
            <a:ext cx="3852902" cy="2549337"/>
          </a:xfrm>
          <a:prstGeom prst="rect">
            <a:avLst/>
          </a:prstGeom>
        </p:spPr>
      </p:pic>
    </p:spTree>
    <p:extLst>
      <p:ext uri="{BB962C8B-B14F-4D97-AF65-F5344CB8AC3E}">
        <p14:creationId xmlns:p14="http://schemas.microsoft.com/office/powerpoint/2010/main" val="731205059"/>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idx="4294967295"/>
          </p:nvPr>
        </p:nvSpPr>
        <p:spPr>
          <a:xfrm>
            <a:off x="373484" y="1393739"/>
            <a:ext cx="8520599" cy="4698142"/>
          </a:xfrm>
          <a:prstGeom prst="rect">
            <a:avLst/>
          </a:prstGeom>
        </p:spPr>
        <p:txBody>
          <a:bodyPr/>
          <a:lstStyle/>
          <a:p>
            <a:pPr marL="104775" indent="0">
              <a:buNone/>
            </a:pPr>
            <a:r>
              <a:rPr lang="en-US" dirty="0" err="1" smtClean="0"/>
              <a:t>Ar</a:t>
            </a:r>
            <a:r>
              <a:rPr lang="en-US" dirty="0" smtClean="0"/>
              <a:t> gird</a:t>
            </a:r>
            <a:r>
              <a:rPr lang="lt-LT" dirty="0" smtClean="0"/>
              <a:t>ėjote </a:t>
            </a:r>
            <a:r>
              <a:rPr lang="en-US" dirty="0"/>
              <a:t>„Google“, „</a:t>
            </a:r>
            <a:r>
              <a:rPr lang="en-US" dirty="0" smtClean="0"/>
              <a:t>L</a:t>
            </a:r>
            <a:r>
              <a:rPr lang="lt-LT" dirty="0" smtClean="0"/>
              <a:t>i</a:t>
            </a:r>
            <a:r>
              <a:rPr lang="en-US" dirty="0" err="1" smtClean="0"/>
              <a:t>nkedin</a:t>
            </a:r>
            <a:r>
              <a:rPr lang="en-US" dirty="0"/>
              <a:t>“, „</a:t>
            </a:r>
            <a:r>
              <a:rPr lang="en-US" dirty="0" err="1"/>
              <a:t>Ebay</a:t>
            </a:r>
            <a:r>
              <a:rPr lang="en-US" dirty="0"/>
              <a:t>“, „Netflix“, „Amazon</a:t>
            </a:r>
            <a:r>
              <a:rPr lang="en-US" dirty="0" smtClean="0"/>
              <a:t>“</a:t>
            </a:r>
            <a:r>
              <a:rPr lang="lt-LT" dirty="0" smtClean="0"/>
              <a:t>, „Tesla“, „</a:t>
            </a:r>
            <a:r>
              <a:rPr lang="en-US" dirty="0" smtClean="0"/>
              <a:t>Philips</a:t>
            </a:r>
            <a:r>
              <a:rPr lang="lt-LT" dirty="0" smtClean="0"/>
              <a:t>“, „Canon“, „</a:t>
            </a:r>
            <a:r>
              <a:rPr lang="en-US" dirty="0" err="1" smtClean="0"/>
              <a:t>TripAdvisor</a:t>
            </a:r>
            <a:r>
              <a:rPr lang="lt-LT" dirty="0" smtClean="0"/>
              <a:t>“</a:t>
            </a:r>
            <a:r>
              <a:rPr lang="en-US" dirty="0" smtClean="0"/>
              <a:t> </a:t>
            </a:r>
            <a:r>
              <a:rPr lang="en-US" dirty="0" err="1"/>
              <a:t>ir</a:t>
            </a:r>
            <a:r>
              <a:rPr lang="en-US" dirty="0"/>
              <a:t> kt.</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414" y="2347785"/>
            <a:ext cx="4900499" cy="3744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74" y="2347785"/>
            <a:ext cx="5989679" cy="3744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8290615"/>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4152" y="1354608"/>
            <a:ext cx="6462584" cy="4794819"/>
          </a:xfrm>
          <a:prstGeom prst="rect">
            <a:avLst/>
          </a:prstGeom>
          <a:noFill/>
          <a:ln>
            <a:noFill/>
          </a:ln>
        </p:spPr>
      </p:pic>
      <p:sp>
        <p:nvSpPr>
          <p:cNvPr id="6" name="TextBox 5"/>
          <p:cNvSpPr txBox="1"/>
          <p:nvPr/>
        </p:nvSpPr>
        <p:spPr>
          <a:xfrm>
            <a:off x="1136822" y="432486"/>
            <a:ext cx="7216346" cy="584775"/>
          </a:xfrm>
          <a:prstGeom prst="rect">
            <a:avLst/>
          </a:prstGeom>
          <a:noFill/>
        </p:spPr>
        <p:txBody>
          <a:bodyPr wrap="square" rtlCol="0">
            <a:spAutoFit/>
          </a:bodyPr>
          <a:lstStyle/>
          <a:p>
            <a:r>
              <a:rPr lang="lt-LT" sz="3200" dirty="0" smtClean="0"/>
              <a:t>Java veikia visose platformose</a:t>
            </a:r>
            <a:endParaRPr lang="en-US" sz="3200" dirty="0"/>
          </a:p>
        </p:txBody>
      </p:sp>
    </p:spTree>
    <p:extLst>
      <p:ext uri="{BB962C8B-B14F-4D97-AF65-F5344CB8AC3E}">
        <p14:creationId xmlns:p14="http://schemas.microsoft.com/office/powerpoint/2010/main" val="1363746374"/>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51936" y="1741441"/>
            <a:ext cx="6479058" cy="1569660"/>
          </a:xfrm>
          <a:prstGeom prst="rect">
            <a:avLst/>
          </a:prstGeom>
        </p:spPr>
        <p:txBody>
          <a:bodyPr wrap="square">
            <a:spAutoFit/>
          </a:bodyPr>
          <a:lstStyle/>
          <a:p>
            <a:r>
              <a:rPr lang="en-US" sz="2400" b="1" dirty="0"/>
              <a:t>JVM</a:t>
            </a:r>
            <a:r>
              <a:rPr lang="en-US" sz="2400" dirty="0"/>
              <a:t> – java virtual machine</a:t>
            </a:r>
          </a:p>
          <a:p>
            <a:r>
              <a:rPr lang="en-US" sz="2400" b="1" dirty="0"/>
              <a:t>JRE</a:t>
            </a:r>
            <a:r>
              <a:rPr lang="en-US" sz="2400" dirty="0"/>
              <a:t> – java runtime environment</a:t>
            </a:r>
            <a:endParaRPr lang="lt-LT" sz="2400" dirty="0"/>
          </a:p>
          <a:p>
            <a:r>
              <a:rPr lang="en-US" sz="2400" b="1" dirty="0"/>
              <a:t>JDK </a:t>
            </a:r>
            <a:r>
              <a:rPr lang="en-US" sz="2400" dirty="0"/>
              <a:t>– java development kit</a:t>
            </a:r>
            <a:endParaRPr lang="lt-LT" sz="2400" dirty="0"/>
          </a:p>
          <a:p>
            <a:r>
              <a:rPr lang="lt-LT" sz="2400" b="1" dirty="0"/>
              <a:t>IDE </a:t>
            </a:r>
            <a:r>
              <a:rPr lang="en-US" sz="2400" dirty="0"/>
              <a:t>–</a:t>
            </a:r>
            <a:r>
              <a:rPr lang="lt-LT" sz="2400" dirty="0"/>
              <a:t> integrated development environment</a:t>
            </a:r>
            <a:endParaRPr lang="en-US" sz="2400" b="1"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848" y="3538140"/>
            <a:ext cx="1898821" cy="189882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323" y="3726540"/>
            <a:ext cx="1515671" cy="1534775"/>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82449" y="3714471"/>
            <a:ext cx="1682578" cy="1682578"/>
          </a:xfrm>
          <a:prstGeom prst="rect">
            <a:avLst/>
          </a:prstGeom>
        </p:spPr>
      </p:pic>
    </p:spTree>
    <p:extLst>
      <p:ext uri="{BB962C8B-B14F-4D97-AF65-F5344CB8AC3E}">
        <p14:creationId xmlns:p14="http://schemas.microsoft.com/office/powerpoint/2010/main" val="461613036"/>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Kaip</a:t>
            </a:r>
            <a:r>
              <a:rPr lang="en-US" dirty="0" smtClean="0"/>
              <a:t> </a:t>
            </a:r>
            <a:r>
              <a:rPr lang="en-US" dirty="0" err="1" smtClean="0"/>
              <a:t>veikia</a:t>
            </a:r>
            <a:r>
              <a:rPr lang="en-US" dirty="0" smtClean="0"/>
              <a:t> Java?</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2853" y="2901134"/>
            <a:ext cx="8881476" cy="2165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2245266"/>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AJAX</a:t>
            </a:r>
            <a:endParaRPr lang="en-US" dirty="0"/>
          </a:p>
        </p:txBody>
      </p:sp>
      <p:sp>
        <p:nvSpPr>
          <p:cNvPr id="4" name="Text Placeholder 3"/>
          <p:cNvSpPr>
            <a:spLocks noGrp="1"/>
          </p:cNvSpPr>
          <p:nvPr>
            <p:ph type="body" sz="quarter" idx="16"/>
          </p:nvPr>
        </p:nvSpPr>
        <p:spPr>
          <a:xfrm>
            <a:off x="838200" y="1361655"/>
            <a:ext cx="10035746" cy="674509"/>
          </a:xfrm>
        </p:spPr>
        <p:txBody>
          <a:bodyPr>
            <a:noAutofit/>
          </a:bodyPr>
          <a:lstStyle/>
          <a:p>
            <a:r>
              <a:rPr lang="lt-LT" sz="2400" dirty="0" smtClean="0"/>
              <a:t>AJAX - asinchroninis duomenų komunikavimas skirtas atnaujinti puslapį neperkraunant viso puslapio.</a:t>
            </a:r>
            <a:endParaRPr lang="en-US"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021" y="2184445"/>
            <a:ext cx="5929055" cy="3940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7252849"/>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GET/ POST metodai</a:t>
            </a:r>
            <a:endParaRPr lang="en-US" dirty="0"/>
          </a:p>
        </p:txBody>
      </p:sp>
      <p:sp>
        <p:nvSpPr>
          <p:cNvPr id="3" name="Text Placeholder 2"/>
          <p:cNvSpPr>
            <a:spLocks noGrp="1"/>
          </p:cNvSpPr>
          <p:nvPr>
            <p:ph type="body" sz="quarter" idx="13"/>
          </p:nvPr>
        </p:nvSpPr>
        <p:spPr>
          <a:xfrm>
            <a:off x="838200" y="2006601"/>
            <a:ext cx="10479157" cy="501822"/>
          </a:xfrm>
        </p:spPr>
        <p:txBody>
          <a:bodyPr>
            <a:normAutofit/>
          </a:bodyPr>
          <a:lstStyle/>
          <a:p>
            <a:r>
              <a:rPr lang="lt-LT" sz="2400" dirty="0" smtClean="0"/>
              <a:t>GET naudojamas gauti duomenis, POST išsaugoti ir redaguoti.</a:t>
            </a:r>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9451" y="2620641"/>
            <a:ext cx="5732506" cy="3596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6457508"/>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Objektai</a:t>
            </a:r>
            <a:endParaRPr lang="en-US" dirty="0"/>
          </a:p>
        </p:txBody>
      </p:sp>
      <p:sp>
        <p:nvSpPr>
          <p:cNvPr id="3" name="Text Placeholder 2"/>
          <p:cNvSpPr>
            <a:spLocks noGrp="1"/>
          </p:cNvSpPr>
          <p:nvPr>
            <p:ph type="body" sz="quarter" idx="13"/>
          </p:nvPr>
        </p:nvSpPr>
        <p:spPr>
          <a:xfrm>
            <a:off x="838200" y="2006601"/>
            <a:ext cx="10479157" cy="415323"/>
          </a:xfrm>
        </p:spPr>
        <p:txBody>
          <a:bodyPr/>
          <a:lstStyle/>
          <a:p>
            <a:r>
              <a:rPr lang="lt-LT" dirty="0" smtClean="0"/>
              <a:t>Objektas turi būseną ir elgesį.</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967" y="2458993"/>
            <a:ext cx="7079538" cy="3693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722656"/>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Alna </a:t>
            </a:r>
            <a:r>
              <a:rPr lang="lt-LT" dirty="0" err="1" smtClean="0"/>
              <a:t>Software</a:t>
            </a:r>
            <a:r>
              <a:rPr lang="lt-LT" dirty="0" smtClean="0"/>
              <a:t> p</a:t>
            </a:r>
            <a:r>
              <a:rPr lang="en-US" dirty="0" err="1" smtClean="0"/>
              <a:t>rojektai</a:t>
            </a:r>
            <a:endParaRPr lang="en-US" dirty="0"/>
          </a:p>
        </p:txBody>
      </p:sp>
      <p:sp>
        <p:nvSpPr>
          <p:cNvPr id="3" name="Text Placeholder 2"/>
          <p:cNvSpPr>
            <a:spLocks noGrp="1"/>
          </p:cNvSpPr>
          <p:nvPr>
            <p:ph type="body" sz="quarter" idx="13"/>
          </p:nvPr>
        </p:nvSpPr>
        <p:spPr>
          <a:xfrm>
            <a:off x="838200" y="2006600"/>
            <a:ext cx="9496425" cy="4784725"/>
          </a:xfrm>
        </p:spPr>
        <p:txBody>
          <a:bodyPr>
            <a:normAutofit/>
          </a:bodyPr>
          <a:lstStyle/>
          <a:p>
            <a:r>
              <a:rPr lang="lt-LT" dirty="0" smtClean="0"/>
              <a:t>EVAP</a:t>
            </a:r>
            <a:r>
              <a:rPr lang="en-US" dirty="0" smtClean="0"/>
              <a:t> </a:t>
            </a:r>
            <a:r>
              <a:rPr lang="en-US" dirty="0"/>
              <a:t>– </a:t>
            </a:r>
            <a:r>
              <a:rPr lang="en-US" dirty="0" err="1"/>
              <a:t>evarzytynes.lt</a:t>
            </a:r>
            <a:endParaRPr lang="en-US" dirty="0"/>
          </a:p>
          <a:p>
            <a:r>
              <a:rPr lang="lt-LT" dirty="0" smtClean="0"/>
              <a:t>AIS </a:t>
            </a:r>
            <a:r>
              <a:rPr lang="lt-LT" dirty="0"/>
              <a:t>- </a:t>
            </a:r>
            <a:r>
              <a:rPr lang="lt-LT" dirty="0" err="1"/>
              <a:t>antstoliai.lt</a:t>
            </a:r>
            <a:r>
              <a:rPr lang="lt-LT" dirty="0"/>
              <a:t>/ais2</a:t>
            </a:r>
            <a:endParaRPr lang="en-US" dirty="0"/>
          </a:p>
          <a:p>
            <a:r>
              <a:rPr lang="lt-LT" dirty="0" smtClean="0"/>
              <a:t>VBP- </a:t>
            </a:r>
            <a:r>
              <a:rPr lang="lt-LT" dirty="0" err="1"/>
              <a:t>antstoliai.lt</a:t>
            </a:r>
            <a:r>
              <a:rPr lang="lt-LT" dirty="0"/>
              <a:t>/</a:t>
            </a:r>
            <a:r>
              <a:rPr lang="lt-LT" dirty="0" err="1"/>
              <a:t>vbp</a:t>
            </a:r>
            <a:endParaRPr lang="en-US" dirty="0"/>
          </a:p>
          <a:p>
            <a:r>
              <a:rPr lang="en-US" dirty="0" smtClean="0"/>
              <a:t>AVP</a:t>
            </a:r>
            <a:r>
              <a:rPr lang="lt-LT" dirty="0"/>
              <a:t> </a:t>
            </a:r>
            <a:r>
              <a:rPr lang="lt-LT" dirty="0" smtClean="0"/>
              <a:t>– vidinis portalas, aukcionų valdymui</a:t>
            </a:r>
            <a:endParaRPr lang="en-US" dirty="0"/>
          </a:p>
          <a:p>
            <a:r>
              <a:rPr lang="en-US" dirty="0" smtClean="0"/>
              <a:t>LIS</a:t>
            </a:r>
            <a:r>
              <a:rPr lang="lt-LT" dirty="0"/>
              <a:t> - </a:t>
            </a:r>
            <a:r>
              <a:rPr lang="lt-LT" dirty="0" err="1" smtClean="0"/>
              <a:t>licencijavimas.lt</a:t>
            </a:r>
            <a:endParaRPr lang="lt-LT" dirty="0"/>
          </a:p>
          <a:p>
            <a:r>
              <a:rPr lang="en-US" dirty="0" err="1"/>
              <a:t>Jadis</a:t>
            </a:r>
            <a:r>
              <a:rPr lang="en-US" dirty="0"/>
              <a:t>/</a:t>
            </a:r>
            <a:r>
              <a:rPr lang="en-US" dirty="0" err="1"/>
              <a:t>jarep</a:t>
            </a:r>
            <a:r>
              <a:rPr lang="en-US" dirty="0"/>
              <a:t> - </a:t>
            </a:r>
            <a:r>
              <a:rPr lang="en-US" dirty="0" err="1" smtClean="0"/>
              <a:t>juridini</a:t>
            </a:r>
            <a:r>
              <a:rPr lang="lt-LT" dirty="0"/>
              <a:t>ų</a:t>
            </a:r>
            <a:r>
              <a:rPr lang="en-US" dirty="0" smtClean="0"/>
              <a:t> </a:t>
            </a:r>
            <a:r>
              <a:rPr lang="lt-LT" dirty="0" smtClean="0"/>
              <a:t>asmenų</a:t>
            </a:r>
            <a:r>
              <a:rPr lang="en-US" dirty="0" smtClean="0"/>
              <a:t> </a:t>
            </a:r>
            <a:r>
              <a:rPr lang="en-US" dirty="0" err="1"/>
              <a:t>duomenu</a:t>
            </a:r>
            <a:r>
              <a:rPr lang="en-US" dirty="0"/>
              <a:t> </a:t>
            </a:r>
            <a:r>
              <a:rPr lang="en-US" dirty="0" err="1" smtClean="0"/>
              <a:t>tvarkymas</a:t>
            </a:r>
            <a:endParaRPr lang="lt-LT" dirty="0" smtClean="0"/>
          </a:p>
          <a:p>
            <a:r>
              <a:rPr lang="en-US" dirty="0" err="1" smtClean="0"/>
              <a:t>Netsvep</a:t>
            </a:r>
            <a:r>
              <a:rPr lang="lt-LT" dirty="0"/>
              <a:t> - </a:t>
            </a:r>
            <a:r>
              <a:rPr lang="lt-LT" dirty="0" smtClean="0"/>
              <a:t>nekilnojamojo </a:t>
            </a:r>
            <a:r>
              <a:rPr lang="lt-LT" dirty="0"/>
              <a:t>turto sandorių viešoji elektroninė paslauga</a:t>
            </a:r>
          </a:p>
          <a:p>
            <a:r>
              <a:rPr lang="lt-LT" dirty="0" err="1" smtClean="0"/>
              <a:t>esaskaita</a:t>
            </a:r>
            <a:r>
              <a:rPr lang="lt-LT" dirty="0" smtClean="0"/>
              <a:t> – esaskaita.eu</a:t>
            </a:r>
          </a:p>
          <a:p>
            <a:r>
              <a:rPr lang="en-US" dirty="0" smtClean="0"/>
              <a:t>EPTS</a:t>
            </a:r>
            <a:r>
              <a:rPr lang="lt-LT" dirty="0"/>
              <a:t> - </a:t>
            </a:r>
            <a:r>
              <a:rPr lang="lt-LT" dirty="0" err="1" smtClean="0"/>
              <a:t>epts.sodra.lt</a:t>
            </a:r>
            <a:endParaRPr lang="lt-LT" dirty="0" smtClean="0"/>
          </a:p>
          <a:p>
            <a:r>
              <a:rPr lang="en-US" dirty="0" smtClean="0"/>
              <a:t>MDAS</a:t>
            </a:r>
            <a:r>
              <a:rPr lang="lt-LT" dirty="0" smtClean="0"/>
              <a:t> – importo eksporto deklaravimo sistema</a:t>
            </a:r>
          </a:p>
          <a:p>
            <a:r>
              <a:rPr lang="lt-LT" dirty="0" err="1" smtClean="0"/>
              <a:t>Meteo</a:t>
            </a:r>
            <a:r>
              <a:rPr lang="lt-LT" dirty="0" smtClean="0"/>
              <a:t> - </a:t>
            </a:r>
            <a:r>
              <a:rPr lang="en-US" dirty="0" err="1" smtClean="0"/>
              <a:t>meteo.lt</a:t>
            </a:r>
            <a:endParaRPr lang="lt-LT" dirty="0" smtClean="0"/>
          </a:p>
          <a:p>
            <a:r>
              <a:rPr lang="lt-LT" dirty="0" err="1" smtClean="0"/>
              <a:t>Limis</a:t>
            </a:r>
            <a:r>
              <a:rPr lang="lt-LT" dirty="0"/>
              <a:t> - </a:t>
            </a:r>
            <a:r>
              <a:rPr lang="lt-LT" dirty="0" err="1"/>
              <a:t>limis.lt</a:t>
            </a:r>
            <a:endParaRPr lang="en-US" dirty="0"/>
          </a:p>
        </p:txBody>
      </p:sp>
      <p:sp>
        <p:nvSpPr>
          <p:cNvPr id="4" name="Text Placeholder 3"/>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077418864"/>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Kas</a:t>
            </a:r>
            <a:r>
              <a:rPr lang="en-US" dirty="0" smtClean="0"/>
              <a:t> </a:t>
            </a:r>
            <a:r>
              <a:rPr lang="en-US" dirty="0" err="1" smtClean="0"/>
              <a:t>yra</a:t>
            </a:r>
            <a:r>
              <a:rPr lang="en-US" dirty="0" smtClean="0"/>
              <a:t> </a:t>
            </a:r>
            <a:r>
              <a:rPr lang="en-US" dirty="0" err="1" smtClean="0"/>
              <a:t>klas</a:t>
            </a:r>
            <a:r>
              <a:rPr lang="lt-LT" dirty="0" smtClean="0"/>
              <a:t>ė?</a:t>
            </a:r>
            <a:endParaRPr lang="en-US" dirty="0"/>
          </a:p>
        </p:txBody>
      </p:sp>
      <p:sp>
        <p:nvSpPr>
          <p:cNvPr id="3" name="Text Placeholder 2"/>
          <p:cNvSpPr>
            <a:spLocks noGrp="1"/>
          </p:cNvSpPr>
          <p:nvPr>
            <p:ph type="body" sz="quarter" idx="13"/>
          </p:nvPr>
        </p:nvSpPr>
        <p:spPr>
          <a:xfrm>
            <a:off x="838200" y="2006600"/>
            <a:ext cx="10479157" cy="489465"/>
          </a:xfrm>
        </p:spPr>
        <p:txBody>
          <a:bodyPr/>
          <a:lstStyle/>
          <a:p>
            <a:r>
              <a:rPr lang="lt-LT" dirty="0" smtClean="0"/>
              <a:t>Klasė apibūdina objektus ir operacijas apibūdintas tuose objektuose.</a:t>
            </a:r>
          </a:p>
          <a:p>
            <a:endParaRPr lang="lt-LT" dirty="0" smtClean="0"/>
          </a:p>
          <a:p>
            <a:endParaRPr lang="en-US" dirty="0"/>
          </a:p>
        </p:txBody>
      </p:sp>
      <p:sp>
        <p:nvSpPr>
          <p:cNvPr id="5" name="Rectangle 4"/>
          <p:cNvSpPr/>
          <p:nvPr/>
        </p:nvSpPr>
        <p:spPr>
          <a:xfrm>
            <a:off x="947352" y="2638075"/>
            <a:ext cx="6096000" cy="2446824"/>
          </a:xfrm>
          <a:prstGeom prst="rect">
            <a:avLst/>
          </a:prstGeom>
        </p:spPr>
        <p:txBody>
          <a:bodyPr>
            <a:spAutoFit/>
          </a:bodyPr>
          <a:lstStyle/>
          <a:p>
            <a:pPr>
              <a:spcBef>
                <a:spcPct val="50000"/>
              </a:spcBef>
            </a:pPr>
            <a:r>
              <a:rPr lang="en-US" dirty="0">
                <a:latin typeface="Courier" charset="0"/>
              </a:rPr>
              <a:t>class Person {</a:t>
            </a:r>
            <a:br>
              <a:rPr lang="en-US" dirty="0">
                <a:latin typeface="Courier" charset="0"/>
              </a:rPr>
            </a:br>
            <a:r>
              <a:rPr lang="en-US" dirty="0">
                <a:latin typeface="Courier" charset="0"/>
              </a:rPr>
              <a:t>   String name;</a:t>
            </a:r>
            <a:br>
              <a:rPr lang="en-US" dirty="0">
                <a:latin typeface="Courier" charset="0"/>
              </a:rPr>
            </a:br>
            <a:r>
              <a:rPr lang="en-US" dirty="0">
                <a:latin typeface="Courier" charset="0"/>
              </a:rPr>
              <a:t>   </a:t>
            </a:r>
            <a:r>
              <a:rPr lang="en-US" dirty="0" err="1">
                <a:latin typeface="Courier" charset="0"/>
              </a:rPr>
              <a:t>int</a:t>
            </a:r>
            <a:r>
              <a:rPr lang="en-US" dirty="0">
                <a:latin typeface="Courier" charset="0"/>
              </a:rPr>
              <a:t> age;</a:t>
            </a:r>
          </a:p>
          <a:p>
            <a:pPr>
              <a:spcBef>
                <a:spcPct val="50000"/>
              </a:spcBef>
            </a:pPr>
            <a:r>
              <a:rPr lang="en-US" dirty="0" smtClean="0">
                <a:latin typeface="Courier" charset="0"/>
              </a:rPr>
              <a:t>   void birthday ( ) {</a:t>
            </a:r>
            <a:br>
              <a:rPr lang="en-US" dirty="0" smtClean="0">
                <a:latin typeface="Courier" charset="0"/>
              </a:rPr>
            </a:br>
            <a:r>
              <a:rPr lang="en-US" dirty="0" smtClean="0">
                <a:latin typeface="Courier" charset="0"/>
              </a:rPr>
              <a:t>      age++;</a:t>
            </a:r>
            <a:br>
              <a:rPr lang="en-US" dirty="0" smtClean="0">
                <a:latin typeface="Courier" charset="0"/>
              </a:rPr>
            </a:br>
            <a:r>
              <a:rPr lang="en-US" dirty="0" smtClean="0">
                <a:latin typeface="Courier" charset="0"/>
              </a:rPr>
              <a:t>      </a:t>
            </a:r>
            <a:r>
              <a:rPr lang="en-US" dirty="0" err="1" smtClean="0">
                <a:latin typeface="Courier" charset="0"/>
              </a:rPr>
              <a:t>System.out.println</a:t>
            </a:r>
            <a:r>
              <a:rPr lang="en-US" dirty="0" smtClean="0">
                <a:latin typeface="Courier" charset="0"/>
              </a:rPr>
              <a:t> (name + ' is now ' + age);</a:t>
            </a:r>
            <a:br>
              <a:rPr lang="en-US" dirty="0" smtClean="0">
                <a:latin typeface="Courier" charset="0"/>
              </a:rPr>
            </a:br>
            <a:r>
              <a:rPr lang="en-US" dirty="0" smtClean="0">
                <a:latin typeface="Courier" charset="0"/>
              </a:rPr>
              <a:t>   }</a:t>
            </a:r>
            <a:br>
              <a:rPr lang="en-US" dirty="0" smtClean="0">
                <a:latin typeface="Courier" charset="0"/>
              </a:rPr>
            </a:br>
            <a:r>
              <a:rPr lang="en-US" dirty="0" smtClean="0">
                <a:latin typeface="Courier" charset="0"/>
              </a:rPr>
              <a:t>}</a:t>
            </a:r>
            <a:endParaRPr lang="en-US" dirty="0">
              <a:latin typeface="Courier" charset="0"/>
            </a:endParaRPr>
          </a:p>
        </p:txBody>
      </p:sp>
    </p:spTree>
    <p:extLst>
      <p:ext uri="{BB962C8B-B14F-4D97-AF65-F5344CB8AC3E}">
        <p14:creationId xmlns:p14="http://schemas.microsoft.com/office/powerpoint/2010/main" val="2962657178"/>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Kaip sukurti ir naudoti objektus?</a:t>
            </a:r>
            <a:endParaRPr lang="en-US" dirty="0"/>
          </a:p>
        </p:txBody>
      </p:sp>
      <p:sp>
        <p:nvSpPr>
          <p:cNvPr id="3" name="Text Placeholder 2"/>
          <p:cNvSpPr>
            <a:spLocks noGrp="1"/>
          </p:cNvSpPr>
          <p:nvPr>
            <p:ph type="body" sz="quarter" idx="13"/>
          </p:nvPr>
        </p:nvSpPr>
        <p:spPr/>
        <p:txBody>
          <a:bodyPr/>
          <a:lstStyle/>
          <a:p>
            <a:r>
              <a:rPr lang="en-US" dirty="0">
                <a:latin typeface="Courier" charset="0"/>
              </a:rPr>
              <a:t>Person john;</a:t>
            </a:r>
            <a:br>
              <a:rPr lang="en-US" dirty="0">
                <a:latin typeface="Courier" charset="0"/>
              </a:rPr>
            </a:br>
            <a:r>
              <a:rPr lang="en-US" dirty="0">
                <a:latin typeface="Courier" charset="0"/>
              </a:rPr>
              <a:t>john = new Person ( );</a:t>
            </a:r>
            <a:br>
              <a:rPr lang="en-US" dirty="0">
                <a:latin typeface="Courier" charset="0"/>
              </a:rPr>
            </a:br>
            <a:r>
              <a:rPr lang="en-US" dirty="0">
                <a:latin typeface="Courier" charset="0"/>
              </a:rPr>
              <a:t>john.name = "John Smith";</a:t>
            </a:r>
            <a:br>
              <a:rPr lang="en-US" dirty="0">
                <a:latin typeface="Courier" charset="0"/>
              </a:rPr>
            </a:br>
            <a:r>
              <a:rPr lang="en-US" dirty="0" err="1">
                <a:latin typeface="Courier" charset="0"/>
              </a:rPr>
              <a:t>john.age</a:t>
            </a:r>
            <a:r>
              <a:rPr lang="en-US" dirty="0">
                <a:latin typeface="Courier" charset="0"/>
              </a:rPr>
              <a:t> = 37;</a:t>
            </a:r>
          </a:p>
          <a:p>
            <a:r>
              <a:rPr lang="en-US" dirty="0">
                <a:latin typeface="Courier" charset="0"/>
              </a:rPr>
              <a:t>Person </a:t>
            </a:r>
            <a:r>
              <a:rPr lang="en-US" dirty="0" err="1">
                <a:latin typeface="Courier" charset="0"/>
              </a:rPr>
              <a:t>mary</a:t>
            </a:r>
            <a:r>
              <a:rPr lang="en-US" dirty="0">
                <a:latin typeface="Courier" charset="0"/>
              </a:rPr>
              <a:t> = new Person ( );</a:t>
            </a:r>
            <a:br>
              <a:rPr lang="en-US" dirty="0">
                <a:latin typeface="Courier" charset="0"/>
              </a:rPr>
            </a:br>
            <a:r>
              <a:rPr lang="en-US" dirty="0">
                <a:latin typeface="Courier" charset="0"/>
              </a:rPr>
              <a:t>mary.name = "Mary Brown";</a:t>
            </a:r>
            <a:br>
              <a:rPr lang="en-US" dirty="0">
                <a:latin typeface="Courier" charset="0"/>
              </a:rPr>
            </a:br>
            <a:r>
              <a:rPr lang="en-US" dirty="0" err="1">
                <a:latin typeface="Courier" charset="0"/>
              </a:rPr>
              <a:t>mary.age</a:t>
            </a:r>
            <a:r>
              <a:rPr lang="en-US" dirty="0">
                <a:latin typeface="Courier" charset="0"/>
              </a:rPr>
              <a:t> = 33;</a:t>
            </a:r>
            <a:br>
              <a:rPr lang="en-US" dirty="0">
                <a:latin typeface="Courier" charset="0"/>
              </a:rPr>
            </a:br>
            <a:r>
              <a:rPr lang="en-US" dirty="0" err="1">
                <a:latin typeface="Courier" charset="0"/>
              </a:rPr>
              <a:t>mary.birthday</a:t>
            </a:r>
            <a:r>
              <a:rPr lang="en-US" dirty="0">
                <a:latin typeface="Courier" charset="0"/>
              </a:rPr>
              <a:t> ( );</a:t>
            </a:r>
          </a:p>
          <a:p>
            <a:endParaRPr lang="en-US" dirty="0"/>
          </a:p>
        </p:txBody>
      </p:sp>
    </p:spTree>
    <p:extLst>
      <p:ext uri="{BB962C8B-B14F-4D97-AF65-F5344CB8AC3E}">
        <p14:creationId xmlns:p14="http://schemas.microsoft.com/office/powerpoint/2010/main" val="342670941"/>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Modifikatoriai</a:t>
            </a:r>
            <a:endParaRPr lang="en-US" dirty="0"/>
          </a:p>
        </p:txBody>
      </p:sp>
      <p:sp>
        <p:nvSpPr>
          <p:cNvPr id="3" name="Text Placeholder 2"/>
          <p:cNvSpPr>
            <a:spLocks noGrp="1"/>
          </p:cNvSpPr>
          <p:nvPr>
            <p:ph type="body" sz="quarter" idx="13"/>
          </p:nvPr>
        </p:nvSpPr>
        <p:spPr/>
        <p:txBody>
          <a:bodyPr/>
          <a:lstStyle/>
          <a:p>
            <a:r>
              <a:rPr lang="lt-LT" dirty="0"/>
              <a:t>Modifikatoriai yra raktiniai žodžiai, </a:t>
            </a:r>
            <a:r>
              <a:rPr lang="lt-LT" dirty="0" smtClean="0"/>
              <a:t>kuriuos naudojame kintamiesiems ar metodams aprašyti.</a:t>
            </a:r>
            <a:endParaRPr lang="lt-LT" dirty="0"/>
          </a:p>
          <a:p>
            <a:r>
              <a:rPr lang="lt-LT" dirty="0" smtClean="0"/>
              <a:t>Modifikatoriai gali būti: (</a:t>
            </a:r>
            <a:r>
              <a:rPr lang="en-US" dirty="0"/>
              <a:t>private, package, protected, </a:t>
            </a:r>
            <a:r>
              <a:rPr lang="en-US" dirty="0" smtClean="0"/>
              <a:t>public</a:t>
            </a:r>
            <a:r>
              <a:rPr lang="lt-LT" dirty="0" smtClean="0"/>
              <a:t>).</a:t>
            </a:r>
          </a:p>
        </p:txBody>
      </p:sp>
    </p:spTree>
    <p:extLst>
      <p:ext uri="{BB962C8B-B14F-4D97-AF65-F5344CB8AC3E}">
        <p14:creationId xmlns:p14="http://schemas.microsoft.com/office/powerpoint/2010/main" val="838244426"/>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Paveldėjimas</a:t>
            </a:r>
            <a:endParaRPr lang="en-US" dirty="0"/>
          </a:p>
        </p:txBody>
      </p:sp>
      <p:sp>
        <p:nvSpPr>
          <p:cNvPr id="3" name="Text Placeholder 2"/>
          <p:cNvSpPr>
            <a:spLocks noGrp="1"/>
          </p:cNvSpPr>
          <p:nvPr>
            <p:ph type="body" sz="quarter" idx="13"/>
          </p:nvPr>
        </p:nvSpPr>
        <p:spPr>
          <a:xfrm>
            <a:off x="838200" y="2006600"/>
            <a:ext cx="10479157" cy="1144373"/>
          </a:xfrm>
        </p:spPr>
        <p:txBody>
          <a:bodyPr/>
          <a:lstStyle/>
          <a:p>
            <a:r>
              <a:rPr lang="lt-LT" dirty="0" smtClean="0"/>
              <a:t>Paveldėjimas - būdas dalintis kodu tarp klasių, turinčių tam tikrų bendrų bruožų, tačiau leidžiant klasėms turėti keletą skirtingų dalių.</a:t>
            </a:r>
          </a:p>
        </p:txBody>
      </p:sp>
      <p:pic>
        <p:nvPicPr>
          <p:cNvPr id="5" name="Picture 4"/>
          <p:cNvPicPr>
            <a:picLocks noChangeAspect="1"/>
          </p:cNvPicPr>
          <p:nvPr/>
        </p:nvPicPr>
        <p:blipFill>
          <a:blip r:embed="rId2"/>
          <a:stretch>
            <a:fillRect/>
          </a:stretch>
        </p:blipFill>
        <p:spPr>
          <a:xfrm>
            <a:off x="3341987" y="2953264"/>
            <a:ext cx="4991169" cy="2942325"/>
          </a:xfrm>
          <a:prstGeom prst="rect">
            <a:avLst/>
          </a:prstGeom>
        </p:spPr>
      </p:pic>
    </p:spTree>
    <p:extLst>
      <p:ext uri="{BB962C8B-B14F-4D97-AF65-F5344CB8AC3E}">
        <p14:creationId xmlns:p14="http://schemas.microsoft.com/office/powerpoint/2010/main" val="1909048992"/>
      </p:ext>
    </p:extLst>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Praktin</a:t>
            </a:r>
            <a:r>
              <a:rPr lang="lt-LT" dirty="0" smtClean="0"/>
              <a:t>ė užduotis</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50" y="1754422"/>
            <a:ext cx="3447535" cy="4073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473146" y="3122161"/>
            <a:ext cx="7129848" cy="1815882"/>
          </a:xfrm>
          <a:prstGeom prst="rect">
            <a:avLst/>
          </a:prstGeom>
          <a:noFill/>
        </p:spPr>
        <p:txBody>
          <a:bodyPr wrap="square" rtlCol="0">
            <a:spAutoFit/>
          </a:bodyPr>
          <a:lstStyle/>
          <a:p>
            <a:r>
              <a:rPr lang="lt-LT" sz="2800" dirty="0" smtClean="0"/>
              <a:t>Projektas – namas</a:t>
            </a:r>
          </a:p>
          <a:p>
            <a:r>
              <a:rPr lang="lt-LT" sz="2800" dirty="0" smtClean="0"/>
              <a:t>Paketas – namo aukštas</a:t>
            </a:r>
          </a:p>
          <a:p>
            <a:r>
              <a:rPr lang="lt-LT" sz="2800" dirty="0" smtClean="0"/>
              <a:t>Klasė – kambarys </a:t>
            </a:r>
          </a:p>
          <a:p>
            <a:r>
              <a:rPr lang="lt-LT" sz="2800" dirty="0" smtClean="0"/>
              <a:t>Metodas – būdas atlikti veiksmą kambaryje</a:t>
            </a:r>
          </a:p>
        </p:txBody>
      </p:sp>
    </p:spTree>
    <p:extLst>
      <p:ext uri="{BB962C8B-B14F-4D97-AF65-F5344CB8AC3E}">
        <p14:creationId xmlns:p14="http://schemas.microsoft.com/office/powerpoint/2010/main" val="2568801441"/>
      </p:ext>
    </p:extLst>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Praktinė užduotis</a:t>
            </a:r>
            <a:endParaRPr lang="en-US" dirty="0"/>
          </a:p>
        </p:txBody>
      </p:sp>
      <p:sp>
        <p:nvSpPr>
          <p:cNvPr id="5" name="Rectangle 4"/>
          <p:cNvSpPr/>
          <p:nvPr/>
        </p:nvSpPr>
        <p:spPr>
          <a:xfrm>
            <a:off x="839142" y="1637956"/>
            <a:ext cx="5917004" cy="369332"/>
          </a:xfrm>
          <a:prstGeom prst="rect">
            <a:avLst/>
          </a:prstGeom>
        </p:spPr>
        <p:txBody>
          <a:bodyPr wrap="none">
            <a:spAutoFit/>
          </a:bodyPr>
          <a:lstStyle/>
          <a:p>
            <a:r>
              <a:rPr lang="lt-LT" dirty="0"/>
              <a:t>Įvykdome žemiau esantį tekstą programavimo aplinkoje</a:t>
            </a:r>
            <a:r>
              <a:rPr lang="lt-LT" dirty="0" smtClean="0"/>
              <a:t>:</a:t>
            </a:r>
          </a:p>
        </p:txBody>
      </p:sp>
      <p:sp>
        <p:nvSpPr>
          <p:cNvPr id="6" name="Text Placeholder 2"/>
          <p:cNvSpPr>
            <a:spLocks noGrp="1"/>
          </p:cNvSpPr>
          <p:nvPr>
            <p:ph type="body" idx="4294967295"/>
          </p:nvPr>
        </p:nvSpPr>
        <p:spPr>
          <a:xfrm>
            <a:off x="839142" y="2409568"/>
            <a:ext cx="8520599" cy="3731740"/>
          </a:xfrm>
          <a:prstGeom prst="rect">
            <a:avLst/>
          </a:prstGeom>
        </p:spPr>
        <p:txBody>
          <a:bodyPr/>
          <a:lstStyle/>
          <a:p>
            <a:pPr marL="0" indent="0">
              <a:buNone/>
            </a:pPr>
            <a:r>
              <a:rPr lang="lt-LT" sz="1800" dirty="0" smtClean="0"/>
              <a:t>Pagrindinė eilutė yra: </a:t>
            </a:r>
          </a:p>
          <a:p>
            <a:pPr marL="0" indent="0">
              <a:buNone/>
            </a:pPr>
            <a:r>
              <a:rPr lang="en-US" sz="1800" dirty="0" smtClean="0"/>
              <a:t>public </a:t>
            </a:r>
            <a:r>
              <a:rPr lang="en-US" sz="1800" dirty="0"/>
              <a:t>static void main(String[] </a:t>
            </a:r>
            <a:r>
              <a:rPr lang="en-US" sz="1800" dirty="0" err="1"/>
              <a:t>args</a:t>
            </a:r>
            <a:r>
              <a:rPr lang="en-US" sz="1800" dirty="0"/>
              <a:t>) </a:t>
            </a:r>
            <a:endParaRPr lang="lt-LT" sz="1800" dirty="0" smtClean="0"/>
          </a:p>
          <a:p>
            <a:pPr marL="0" indent="0">
              <a:buNone/>
            </a:pPr>
            <a:r>
              <a:rPr lang="lt-LT" sz="1800" dirty="0" smtClean="0"/>
              <a:t>Nuo jos prasideda programos vykdymas.</a:t>
            </a:r>
          </a:p>
          <a:p>
            <a:pPr marL="0" indent="0">
              <a:buNone/>
            </a:pPr>
            <a:endParaRPr lang="lt-LT" sz="1800" dirty="0" smtClean="0"/>
          </a:p>
          <a:p>
            <a:pPr marL="0" indent="0">
              <a:buNone/>
            </a:pPr>
            <a:endParaRPr lang="lt-LT" sz="1800" dirty="0"/>
          </a:p>
          <a:p>
            <a:pPr marL="0" indent="0">
              <a:buNone/>
            </a:pPr>
            <a:r>
              <a:rPr lang="en-US" sz="1800" dirty="0" smtClean="0"/>
              <a:t>public </a:t>
            </a:r>
            <a:r>
              <a:rPr lang="en-US" sz="1800" dirty="0"/>
              <a:t>class </a:t>
            </a:r>
            <a:r>
              <a:rPr lang="en-US" sz="1800" dirty="0" err="1"/>
              <a:t>HelloWorld</a:t>
            </a:r>
            <a:r>
              <a:rPr lang="en-US" sz="1800" dirty="0"/>
              <a:t> {</a:t>
            </a:r>
          </a:p>
          <a:p>
            <a:pPr marL="0" indent="0">
              <a:buNone/>
            </a:pPr>
            <a:r>
              <a:rPr lang="en-US" sz="1800" dirty="0"/>
              <a:t>    public static void main(String[] </a:t>
            </a:r>
            <a:r>
              <a:rPr lang="en-US" sz="1800" dirty="0" err="1"/>
              <a:t>args</a:t>
            </a:r>
            <a:r>
              <a:rPr lang="en-US" sz="1800" dirty="0"/>
              <a:t>) {</a:t>
            </a:r>
          </a:p>
          <a:p>
            <a:pPr marL="0" indent="0">
              <a:buNone/>
            </a:pPr>
            <a:r>
              <a:rPr lang="en-US" sz="1800" dirty="0"/>
              <a:t>        </a:t>
            </a:r>
            <a:r>
              <a:rPr lang="en-US" sz="1800" dirty="0" err="1" smtClean="0"/>
              <a:t>System.out.print</a:t>
            </a:r>
            <a:r>
              <a:rPr lang="en-US" sz="1800" dirty="0" smtClean="0"/>
              <a:t>("</a:t>
            </a:r>
            <a:r>
              <a:rPr lang="en-US" sz="1800" dirty="0"/>
              <a:t>Hello World</a:t>
            </a:r>
            <a:r>
              <a:rPr lang="en-US" sz="1800" dirty="0" smtClean="0"/>
              <a:t>"); </a:t>
            </a:r>
            <a:endParaRPr lang="en-US" sz="1800" dirty="0"/>
          </a:p>
          <a:p>
            <a:pPr marL="0" indent="0">
              <a:buNone/>
            </a:pPr>
            <a:r>
              <a:rPr lang="en-US" sz="1800" dirty="0"/>
              <a:t>    }</a:t>
            </a:r>
          </a:p>
          <a:p>
            <a:pPr marL="0" indent="0">
              <a:buNone/>
            </a:pPr>
            <a:r>
              <a:rPr lang="en-US" sz="1800" dirty="0"/>
              <a:t>}</a:t>
            </a:r>
          </a:p>
          <a:p>
            <a:pPr marL="104775" indent="0">
              <a:buNone/>
            </a:pPr>
            <a:endParaRPr lang="en-US" dirty="0"/>
          </a:p>
        </p:txBody>
      </p:sp>
    </p:spTree>
    <p:extLst>
      <p:ext uri="{BB962C8B-B14F-4D97-AF65-F5344CB8AC3E}">
        <p14:creationId xmlns:p14="http://schemas.microsoft.com/office/powerpoint/2010/main" val="1042714400"/>
      </p:ext>
    </p:extLst>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example</a:t>
            </a:r>
            <a:endParaRPr lang="en-US" dirty="0"/>
          </a:p>
        </p:txBody>
      </p:sp>
      <p:sp>
        <p:nvSpPr>
          <p:cNvPr id="3" name="Text Placeholder 2"/>
          <p:cNvSpPr>
            <a:spLocks noGrp="1"/>
          </p:cNvSpPr>
          <p:nvPr>
            <p:ph type="body" sz="quarter" idx="13"/>
          </p:nvPr>
        </p:nvSpPr>
        <p:spPr/>
        <p:txBody>
          <a:bodyPr>
            <a:normAutofit/>
          </a:bodyPr>
          <a:lstStyle/>
          <a:p>
            <a:pPr marL="0" indent="0">
              <a:buNone/>
            </a:pPr>
            <a:r>
              <a:rPr lang="en-US" sz="1800" dirty="0" smtClean="0">
                <a:solidFill>
                  <a:schemeClr val="tx1"/>
                </a:solidFill>
              </a:rPr>
              <a:t>K</a:t>
            </a:r>
            <a:r>
              <a:rPr lang="lt-LT" sz="1800" dirty="0" smtClean="0">
                <a:solidFill>
                  <a:schemeClr val="tx1"/>
                </a:solidFill>
              </a:rPr>
              <a:t>ą turime kuo greičiau išmokti:</a:t>
            </a:r>
          </a:p>
          <a:p>
            <a:pPr lvl="1"/>
            <a:r>
              <a:rPr lang="lt-LT" sz="1800" dirty="0" err="1" smtClean="0">
                <a:solidFill>
                  <a:schemeClr val="tx1"/>
                </a:solidFill>
              </a:rPr>
              <a:t>main</a:t>
            </a:r>
            <a:r>
              <a:rPr lang="lt-LT" sz="1800" dirty="0" smtClean="0">
                <a:solidFill>
                  <a:schemeClr val="tx1"/>
                </a:solidFill>
              </a:rPr>
              <a:t> metodas </a:t>
            </a:r>
          </a:p>
          <a:p>
            <a:pPr lvl="1"/>
            <a:r>
              <a:rPr lang="lt-LT" sz="1800" dirty="0" smtClean="0">
                <a:solidFill>
                  <a:schemeClr val="tx1"/>
                </a:solidFill>
              </a:rPr>
              <a:t>objektų sukūrimas – </a:t>
            </a:r>
            <a:r>
              <a:rPr lang="lt-LT" sz="1800" dirty="0" err="1" smtClean="0">
                <a:solidFill>
                  <a:schemeClr val="tx1"/>
                </a:solidFill>
              </a:rPr>
              <a:t>constructor</a:t>
            </a:r>
            <a:endParaRPr lang="lt-LT" sz="1800" dirty="0" smtClean="0">
              <a:solidFill>
                <a:schemeClr val="tx1"/>
              </a:solidFill>
            </a:endParaRPr>
          </a:p>
          <a:p>
            <a:pPr lvl="2"/>
            <a:r>
              <a:rPr lang="lt-LT" sz="1800" dirty="0" smtClean="0">
                <a:solidFill>
                  <a:schemeClr val="tx1"/>
                </a:solidFill>
              </a:rPr>
              <a:t>p</a:t>
            </a:r>
            <a:r>
              <a:rPr lang="en-US" sz="1800" dirty="0" err="1" smtClean="0">
                <a:solidFill>
                  <a:schemeClr val="tx1"/>
                </a:solidFill>
              </a:rPr>
              <a:t>rivalom</a:t>
            </a:r>
            <a:r>
              <a:rPr lang="lt-LT" sz="1800" dirty="0" smtClean="0">
                <a:solidFill>
                  <a:schemeClr val="tx1"/>
                </a:solidFill>
              </a:rPr>
              <a:t>i objekto laukai</a:t>
            </a:r>
            <a:endParaRPr lang="en-US" sz="1800" dirty="0" smtClean="0">
              <a:solidFill>
                <a:schemeClr val="tx1"/>
              </a:solidFill>
            </a:endParaRPr>
          </a:p>
          <a:p>
            <a:pPr lvl="1"/>
            <a:r>
              <a:rPr lang="en-US" sz="2000" dirty="0" smtClean="0">
                <a:solidFill>
                  <a:schemeClr val="tx1"/>
                </a:solidFill>
              </a:rPr>
              <a:t>encapsulation</a:t>
            </a:r>
            <a:endParaRPr lang="lt-LT" sz="2000" dirty="0" smtClean="0">
              <a:solidFill>
                <a:schemeClr val="tx1"/>
              </a:solidFill>
            </a:endParaRPr>
          </a:p>
          <a:p>
            <a:pPr lvl="1"/>
            <a:r>
              <a:rPr lang="en-US" sz="1800" dirty="0" err="1" smtClean="0">
                <a:solidFill>
                  <a:schemeClr val="tx1"/>
                </a:solidFill>
              </a:rPr>
              <a:t>objekto</a:t>
            </a:r>
            <a:r>
              <a:rPr lang="en-US" sz="1800" dirty="0" smtClean="0">
                <a:solidFill>
                  <a:schemeClr val="tx1"/>
                </a:solidFill>
              </a:rPr>
              <a:t> </a:t>
            </a:r>
            <a:r>
              <a:rPr lang="en-US" sz="1800" dirty="0" err="1" smtClean="0">
                <a:solidFill>
                  <a:schemeClr val="tx1"/>
                </a:solidFill>
              </a:rPr>
              <a:t>laukai</a:t>
            </a:r>
            <a:endParaRPr lang="en-US" sz="1800" dirty="0" smtClean="0">
              <a:solidFill>
                <a:schemeClr val="tx1"/>
              </a:solidFill>
            </a:endParaRPr>
          </a:p>
          <a:p>
            <a:pPr lvl="1"/>
            <a:r>
              <a:rPr lang="lt-LT" sz="1800" dirty="0">
                <a:solidFill>
                  <a:schemeClr val="tx1"/>
                </a:solidFill>
              </a:rPr>
              <a:t>i</a:t>
            </a:r>
            <a:r>
              <a:rPr lang="en-US" sz="1800" dirty="0" smtClean="0">
                <a:solidFill>
                  <a:schemeClr val="tx1"/>
                </a:solidFill>
              </a:rPr>
              <a:t>f s</a:t>
            </a:r>
            <a:r>
              <a:rPr lang="lt-LT" sz="1800" dirty="0" err="1" smtClean="0">
                <a:solidFill>
                  <a:schemeClr val="tx1"/>
                </a:solidFill>
              </a:rPr>
              <a:t>ąlyga</a:t>
            </a:r>
            <a:endParaRPr lang="lt-LT" sz="1800" dirty="0" smtClean="0">
              <a:solidFill>
                <a:schemeClr val="tx1"/>
              </a:solidFill>
            </a:endParaRPr>
          </a:p>
          <a:p>
            <a:pPr lvl="1"/>
            <a:r>
              <a:rPr lang="en-US" sz="1800" dirty="0" err="1">
                <a:solidFill>
                  <a:schemeClr val="tx1"/>
                </a:solidFill>
              </a:rPr>
              <a:t>f</a:t>
            </a:r>
            <a:r>
              <a:rPr lang="lt-LT" sz="1800" dirty="0" err="1" smtClean="0">
                <a:solidFill>
                  <a:schemeClr val="tx1"/>
                </a:solidFill>
              </a:rPr>
              <a:t>or</a:t>
            </a:r>
            <a:r>
              <a:rPr lang="lt-LT" sz="1800" dirty="0" smtClean="0">
                <a:solidFill>
                  <a:schemeClr val="tx1"/>
                </a:solidFill>
              </a:rPr>
              <a:t> ciklas</a:t>
            </a:r>
          </a:p>
          <a:p>
            <a:pPr lvl="1"/>
            <a:r>
              <a:rPr lang="en-US" sz="1800" dirty="0">
                <a:solidFill>
                  <a:schemeClr val="tx1"/>
                </a:solidFill>
              </a:rPr>
              <a:t>m</a:t>
            </a:r>
            <a:r>
              <a:rPr lang="lt-LT" sz="1800" dirty="0" err="1" smtClean="0">
                <a:solidFill>
                  <a:schemeClr val="tx1"/>
                </a:solidFill>
              </a:rPr>
              <a:t>etodai</a:t>
            </a:r>
            <a:r>
              <a:rPr lang="lt-LT" sz="1800" dirty="0" smtClean="0">
                <a:solidFill>
                  <a:schemeClr val="tx1"/>
                </a:solidFill>
              </a:rPr>
              <a:t> ir metodo gražinamos reikšmės</a:t>
            </a:r>
            <a:endParaRPr lang="en-US" sz="1800" dirty="0" smtClean="0">
              <a:solidFill>
                <a:schemeClr val="tx1"/>
              </a:solidFill>
            </a:endParaRPr>
          </a:p>
          <a:p>
            <a:pPr lvl="1"/>
            <a:r>
              <a:rPr lang="lt-LT" sz="1800" dirty="0" smtClean="0">
                <a:solidFill>
                  <a:schemeClr val="tx1"/>
                </a:solidFill>
              </a:rPr>
              <a:t>p</a:t>
            </a:r>
            <a:r>
              <a:rPr lang="en-US" sz="1800" dirty="0" err="1" smtClean="0">
                <a:solidFill>
                  <a:schemeClr val="tx1"/>
                </a:solidFill>
              </a:rPr>
              <a:t>roblemos</a:t>
            </a:r>
            <a:r>
              <a:rPr lang="en-US" sz="1800" dirty="0" smtClean="0">
                <a:solidFill>
                  <a:schemeClr val="tx1"/>
                </a:solidFill>
              </a:rPr>
              <a:t> </a:t>
            </a:r>
            <a:r>
              <a:rPr lang="en-US" sz="1800" dirty="0" err="1" smtClean="0">
                <a:solidFill>
                  <a:schemeClr val="tx1"/>
                </a:solidFill>
              </a:rPr>
              <a:t>apm</a:t>
            </a:r>
            <a:r>
              <a:rPr lang="lt-LT" sz="1800" dirty="0" err="1" smtClean="0">
                <a:solidFill>
                  <a:schemeClr val="tx1"/>
                </a:solidFill>
              </a:rPr>
              <a:t>ąstymas</a:t>
            </a:r>
            <a:r>
              <a:rPr lang="lt-LT" sz="1800" dirty="0" smtClean="0">
                <a:solidFill>
                  <a:schemeClr val="tx1"/>
                </a:solidFill>
              </a:rPr>
              <a:t> prieš programuojant</a:t>
            </a:r>
          </a:p>
          <a:p>
            <a:pPr lvl="1"/>
            <a:endParaRPr lang="en-US" sz="1800" dirty="0">
              <a:solidFill>
                <a:schemeClr val="tx1"/>
              </a:solidFill>
            </a:endParaRPr>
          </a:p>
        </p:txBody>
      </p:sp>
      <p:sp>
        <p:nvSpPr>
          <p:cNvPr id="4" name="Text Placeholder 3"/>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1590366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example</a:t>
            </a:r>
            <a:endParaRPr lang="en-US" dirty="0"/>
          </a:p>
        </p:txBody>
      </p:sp>
      <p:sp>
        <p:nvSpPr>
          <p:cNvPr id="3" name="Text Placeholder 2"/>
          <p:cNvSpPr>
            <a:spLocks noGrp="1"/>
          </p:cNvSpPr>
          <p:nvPr>
            <p:ph type="body" sz="quarter" idx="13"/>
          </p:nvPr>
        </p:nvSpPr>
        <p:spPr/>
        <p:txBody>
          <a:bodyPr>
            <a:normAutofit/>
          </a:bodyPr>
          <a:lstStyle/>
          <a:p>
            <a:r>
              <a:rPr lang="lt-LT" sz="1800" dirty="0" smtClean="0">
                <a:solidFill>
                  <a:schemeClr val="tx1"/>
                </a:solidFill>
              </a:rPr>
              <a:t>Kokios dalys sudaro kompiuterį?</a:t>
            </a:r>
          </a:p>
          <a:p>
            <a:pPr lvl="1"/>
            <a:r>
              <a:rPr lang="lt-LT" sz="1800" dirty="0" smtClean="0">
                <a:solidFill>
                  <a:schemeClr val="tx1"/>
                </a:solidFill>
              </a:rPr>
              <a:t>Ar visos jo privalomos?</a:t>
            </a:r>
          </a:p>
          <a:p>
            <a:r>
              <a:rPr lang="lt-LT" sz="1800" dirty="0" smtClean="0">
                <a:solidFill>
                  <a:schemeClr val="tx1"/>
                </a:solidFill>
              </a:rPr>
              <a:t>Kokius veiksmus gali atlikti kompiuteris?</a:t>
            </a:r>
          </a:p>
          <a:p>
            <a:pPr lvl="1"/>
            <a:r>
              <a:rPr lang="lt-LT" sz="1800" dirty="0" smtClean="0">
                <a:solidFill>
                  <a:schemeClr val="tx1"/>
                </a:solidFill>
              </a:rPr>
              <a:t>Ar galime sugalvoti veiksmų kur reikės panaudoti </a:t>
            </a:r>
            <a:r>
              <a:rPr lang="lt-LT" sz="1800" dirty="0" err="1" smtClean="0">
                <a:solidFill>
                  <a:schemeClr val="tx1"/>
                </a:solidFill>
              </a:rPr>
              <a:t>if</a:t>
            </a:r>
            <a:r>
              <a:rPr lang="lt-LT" sz="1800" dirty="0" smtClean="0">
                <a:solidFill>
                  <a:schemeClr val="tx1"/>
                </a:solidFill>
              </a:rPr>
              <a:t>/</a:t>
            </a:r>
            <a:r>
              <a:rPr lang="lt-LT" sz="1800" dirty="0" err="1" smtClean="0">
                <a:solidFill>
                  <a:schemeClr val="tx1"/>
                </a:solidFill>
              </a:rPr>
              <a:t>for</a:t>
            </a:r>
            <a:r>
              <a:rPr lang="lt-LT" sz="1800" dirty="0" smtClean="0">
                <a:solidFill>
                  <a:schemeClr val="tx1"/>
                </a:solidFill>
              </a:rPr>
              <a:t> ?</a:t>
            </a:r>
          </a:p>
          <a:p>
            <a:r>
              <a:rPr lang="lt-LT" sz="1800" dirty="0" smtClean="0">
                <a:solidFill>
                  <a:schemeClr val="tx1"/>
                </a:solidFill>
              </a:rPr>
              <a:t>Kiek bus kompiuterių?</a:t>
            </a:r>
          </a:p>
          <a:p>
            <a:pPr lvl="1"/>
            <a:r>
              <a:rPr lang="lt-LT" sz="1800" dirty="0" smtClean="0">
                <a:solidFill>
                  <a:schemeClr val="tx1"/>
                </a:solidFill>
              </a:rPr>
              <a:t>Jei daugiau nei vienas kokioje struktūroje ją saugojame?</a:t>
            </a:r>
            <a:endParaRPr lang="lt-LT" sz="1800" dirty="0">
              <a:solidFill>
                <a:schemeClr val="tx1"/>
              </a:solidFill>
            </a:endParaRPr>
          </a:p>
          <a:p>
            <a:r>
              <a:rPr lang="lt-LT" sz="1800" dirty="0" smtClean="0">
                <a:solidFill>
                  <a:schemeClr val="tx1"/>
                </a:solidFill>
              </a:rPr>
              <a:t>Kokius veiksmus atlieka objektas kuris valdo kompiuterius?</a:t>
            </a:r>
          </a:p>
        </p:txBody>
      </p:sp>
      <p:sp>
        <p:nvSpPr>
          <p:cNvPr id="4" name="Text Placeholder 3"/>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9901364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Užduotis </a:t>
            </a:r>
            <a:r>
              <a:rPr lang="en-US" dirty="0" smtClean="0"/>
              <a:t>1</a:t>
            </a:r>
            <a:endParaRPr lang="en-US" dirty="0"/>
          </a:p>
        </p:txBody>
      </p:sp>
      <p:sp>
        <p:nvSpPr>
          <p:cNvPr id="3" name="Text Placeholder 2"/>
          <p:cNvSpPr>
            <a:spLocks noGrp="1"/>
          </p:cNvSpPr>
          <p:nvPr>
            <p:ph type="body" sz="quarter" idx="13"/>
          </p:nvPr>
        </p:nvSpPr>
        <p:spPr>
          <a:xfrm>
            <a:off x="838201" y="2006601"/>
            <a:ext cx="7562850" cy="1650999"/>
          </a:xfrm>
        </p:spPr>
        <p:txBody>
          <a:bodyPr>
            <a:normAutofit/>
          </a:bodyPr>
          <a:lstStyle/>
          <a:p>
            <a:r>
              <a:rPr lang="lt-LT" sz="1800" dirty="0">
                <a:solidFill>
                  <a:schemeClr val="tx1"/>
                </a:solidFill>
              </a:rPr>
              <a:t>Įsivaizduokite analoginį laikrodį. Asmuo įveda valandų ir minučių reikšmes. Tuomet programa paskaičiuoja kampą tarp rodyklių (mažesnįjį) ir parodo atsakymą. Programa paleidžiama per konsolę, jokio UI nereikia. Svarbiausia, kad būtų galima paleidus programą per konsolę pateikti valandų ir minučių reikšmes</a:t>
            </a:r>
            <a:r>
              <a:rPr lang="lt-LT" sz="1800" dirty="0" smtClean="0">
                <a:solidFill>
                  <a:schemeClr val="tx1"/>
                </a:solidFill>
              </a:rPr>
              <a:t>.</a:t>
            </a:r>
            <a:endParaRPr lang="lt-LT" sz="1800" dirty="0">
              <a:solidFill>
                <a:schemeClr val="tx1"/>
              </a:solidFill>
            </a:endParaRPr>
          </a:p>
        </p:txBody>
      </p:sp>
      <p:sp>
        <p:nvSpPr>
          <p:cNvPr id="4" name="Text Placeholder 3"/>
          <p:cNvSpPr>
            <a:spLocks noGrp="1"/>
          </p:cNvSpPr>
          <p:nvPr>
            <p:ph type="body" sz="quarter" idx="16"/>
          </p:nvPr>
        </p:nvSpPr>
        <p:spPr/>
        <p:txBody>
          <a:bodyPr/>
          <a:lstStyle/>
          <a:p>
            <a:endParaRPr lang="en-US"/>
          </a:p>
        </p:txBody>
      </p:sp>
      <p:pic>
        <p:nvPicPr>
          <p:cNvPr id="2050" name="Picture 2"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813" y="3576638"/>
            <a:ext cx="252412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5024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a:t>
            </a:r>
            <a:r>
              <a:rPr lang="lt-LT" dirty="0" err="1" smtClean="0"/>
              <a:t>žduotis</a:t>
            </a:r>
            <a:r>
              <a:rPr lang="lt-LT" dirty="0" smtClean="0"/>
              <a:t> </a:t>
            </a:r>
            <a:r>
              <a:rPr lang="en-US" dirty="0" smtClean="0"/>
              <a:t>2</a:t>
            </a:r>
            <a:endParaRPr lang="en-US" dirty="0"/>
          </a:p>
        </p:txBody>
      </p:sp>
      <p:sp>
        <p:nvSpPr>
          <p:cNvPr id="3" name="Text Placeholder 2"/>
          <p:cNvSpPr>
            <a:spLocks noGrp="1"/>
          </p:cNvSpPr>
          <p:nvPr>
            <p:ph type="body" sz="quarter" idx="13"/>
          </p:nvPr>
        </p:nvSpPr>
        <p:spPr>
          <a:xfrm>
            <a:off x="838200" y="2006600"/>
            <a:ext cx="8524875" cy="4251325"/>
          </a:xfrm>
        </p:spPr>
        <p:txBody>
          <a:bodyPr>
            <a:normAutofit/>
          </a:bodyPr>
          <a:lstStyle/>
          <a:p>
            <a:pPr marL="0" indent="0">
              <a:buNone/>
            </a:pPr>
            <a:r>
              <a:rPr lang="lt-LT" dirty="0"/>
              <a:t>Turime hierarchinę struktūrą</a:t>
            </a:r>
            <a:r>
              <a:rPr lang="lt-LT" dirty="0" smtClean="0"/>
              <a:t>:</a:t>
            </a:r>
          </a:p>
          <a:p>
            <a:pPr marL="0" indent="0">
              <a:buNone/>
            </a:pPr>
            <a:endParaRPr lang="lt-LT" dirty="0"/>
          </a:p>
          <a:p>
            <a:pPr marL="0" indent="0">
              <a:buNone/>
            </a:pPr>
            <a:r>
              <a:rPr lang="lt-LT" dirty="0" err="1"/>
              <a:t>class</a:t>
            </a:r>
            <a:r>
              <a:rPr lang="lt-LT" dirty="0"/>
              <a:t> Saka {</a:t>
            </a:r>
          </a:p>
          <a:p>
            <a:pPr marL="0" indent="0">
              <a:buNone/>
            </a:pPr>
            <a:r>
              <a:rPr lang="lt-LT" dirty="0"/>
              <a:t>             </a:t>
            </a:r>
            <a:r>
              <a:rPr lang="lt-LT" dirty="0" err="1"/>
              <a:t>List</a:t>
            </a:r>
            <a:r>
              <a:rPr lang="lt-LT" dirty="0"/>
              <a:t>&lt;Saka&gt; sakos;</a:t>
            </a:r>
          </a:p>
          <a:p>
            <a:pPr marL="0" indent="0">
              <a:buNone/>
            </a:pPr>
            <a:r>
              <a:rPr lang="lt-LT" dirty="0"/>
              <a:t>}</a:t>
            </a:r>
          </a:p>
          <a:p>
            <a:endParaRPr lang="lt-LT" dirty="0"/>
          </a:p>
          <a:p>
            <a:r>
              <a:rPr lang="lt-LT" dirty="0"/>
              <a:t>Sukūrus tokį dinaminį objektą (medžio struktūra – iš vienos šakos išeina daug šakų, iš kurių vėl gali išeiti daug šakų ir t.t.) su kažkiek lygių reikėtų rasti giliausią lygį. Pagal prisegtą paveiksliuką tokios struktūros giliausias lygis yra 5. Paleidus programą bus atspausdinamas skaičius giliausio lygmens iš Jūsų sugalvoto gilumo struktūros. Šios programos pagrindinis reikalavimas – turi būti panaudota </a:t>
            </a:r>
            <a:r>
              <a:rPr lang="lt-LT" dirty="0" err="1"/>
              <a:t>rekursija</a:t>
            </a:r>
            <a:r>
              <a:rPr lang="lt-LT" dirty="0"/>
              <a:t> (</a:t>
            </a:r>
            <a:r>
              <a:rPr lang="lt-LT" u="sng" dirty="0">
                <a:hlinkClick r:id="rId2"/>
              </a:rPr>
              <a:t>https://en.wikipedia.org/wiki/Recursion_(computer_science))</a:t>
            </a:r>
            <a:r>
              <a:rPr lang="lt-LT" dirty="0">
                <a:hlinkClick r:id="rId2"/>
              </a:rPr>
              <a:t>.</a:t>
            </a:r>
          </a:p>
          <a:p>
            <a:r>
              <a:rPr lang="lt-LT" dirty="0"/>
              <a:t>Daugiau informacijos apie medžio struktūrą </a:t>
            </a:r>
            <a:r>
              <a:rPr lang="lt-LT" u="sng" dirty="0">
                <a:hlinkClick r:id="rId3"/>
              </a:rPr>
              <a:t>https://en.wikipedia.org/wiki/Tree_(data_structure)</a:t>
            </a:r>
            <a:r>
              <a:rPr lang="lt-LT" dirty="0">
                <a:hlinkClick r:id="rId3"/>
              </a:rPr>
              <a:t>.</a:t>
            </a:r>
          </a:p>
          <a:p>
            <a:endParaRPr lang="en-US" dirty="0"/>
          </a:p>
        </p:txBody>
      </p:sp>
      <p:sp>
        <p:nvSpPr>
          <p:cNvPr id="4" name="Text Placeholder 3"/>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42747617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Java panaudojimas</a:t>
            </a:r>
            <a:endParaRPr lang="en-US" dirty="0"/>
          </a:p>
        </p:txBody>
      </p:sp>
      <p:sp>
        <p:nvSpPr>
          <p:cNvPr id="3" name="Text Placeholder 2"/>
          <p:cNvSpPr>
            <a:spLocks noGrp="1"/>
          </p:cNvSpPr>
          <p:nvPr>
            <p:ph type="body" sz="quarter" idx="13"/>
          </p:nvPr>
        </p:nvSpPr>
        <p:spPr>
          <a:xfrm>
            <a:off x="838201" y="2006601"/>
            <a:ext cx="6638924" cy="623466"/>
          </a:xfrm>
        </p:spPr>
        <p:txBody>
          <a:bodyPr>
            <a:normAutofit/>
          </a:bodyPr>
          <a:lstStyle/>
          <a:p>
            <a:pPr marL="0" indent="0">
              <a:buNone/>
            </a:pPr>
            <a:r>
              <a:rPr lang="lt-LT" sz="1800" dirty="0" smtClean="0">
                <a:solidFill>
                  <a:schemeClr val="tx1"/>
                </a:solidFill>
              </a:rPr>
              <a:t>Stiprioji </a:t>
            </a:r>
            <a:r>
              <a:rPr lang="lt-LT" sz="1800" dirty="0" err="1" smtClean="0">
                <a:solidFill>
                  <a:schemeClr val="tx1"/>
                </a:solidFill>
              </a:rPr>
              <a:t>java</a:t>
            </a:r>
            <a:r>
              <a:rPr lang="lt-LT" sz="1800" dirty="0" smtClean="0">
                <a:solidFill>
                  <a:schemeClr val="tx1"/>
                </a:solidFill>
              </a:rPr>
              <a:t> panaudojimo sritis yra internetinės sistemos:</a:t>
            </a:r>
          </a:p>
        </p:txBody>
      </p:sp>
      <p:sp>
        <p:nvSpPr>
          <p:cNvPr id="4" name="Text Placeholder 3"/>
          <p:cNvSpPr>
            <a:spLocks noGrp="1"/>
          </p:cNvSpPr>
          <p:nvPr>
            <p:ph type="body" sz="quarter" idx="16"/>
          </p:nvPr>
        </p:nvSpPr>
        <p:spPr/>
        <p:txBody>
          <a:bodyPr/>
          <a:lstStyle/>
          <a:p>
            <a:endParaRPr lang="en-US"/>
          </a:p>
        </p:txBody>
      </p:sp>
      <p:sp>
        <p:nvSpPr>
          <p:cNvPr id="5" name="TextBox 4"/>
          <p:cNvSpPr txBox="1"/>
          <p:nvPr/>
        </p:nvSpPr>
        <p:spPr>
          <a:xfrm>
            <a:off x="1371600" y="2475144"/>
            <a:ext cx="6105525" cy="1754326"/>
          </a:xfrm>
          <a:prstGeom prst="rect">
            <a:avLst/>
          </a:prstGeom>
          <a:noFill/>
        </p:spPr>
        <p:txBody>
          <a:bodyPr wrap="square" rtlCol="0">
            <a:spAutoFit/>
          </a:bodyPr>
          <a:lstStyle/>
          <a:p>
            <a:pPr marL="285750" indent="-285750">
              <a:buFont typeface="Arial" panose="020B0604020202020204" pitchFamily="34" charset="0"/>
              <a:buChar char="•"/>
            </a:pPr>
            <a:r>
              <a:rPr lang="lt-LT" dirty="0"/>
              <a:t>v</a:t>
            </a:r>
            <a:r>
              <a:rPr lang="lt-LT" dirty="0" smtClean="0"/>
              <a:t>alstybinės sistemos</a:t>
            </a:r>
          </a:p>
          <a:p>
            <a:pPr marL="285750" indent="-285750">
              <a:buFont typeface="Arial" panose="020B0604020202020204" pitchFamily="34" charset="0"/>
              <a:buChar char="•"/>
            </a:pPr>
            <a:r>
              <a:rPr lang="lt-LT" dirty="0"/>
              <a:t>d</a:t>
            </a:r>
            <a:r>
              <a:rPr lang="lt-LT" dirty="0" smtClean="0"/>
              <a:t>raudimo sistemos</a:t>
            </a:r>
          </a:p>
          <a:p>
            <a:pPr marL="285750" indent="-285750">
              <a:buFont typeface="Arial" panose="020B0604020202020204" pitchFamily="34" charset="0"/>
              <a:buChar char="•"/>
            </a:pPr>
            <a:r>
              <a:rPr lang="lt-LT" dirty="0"/>
              <a:t>b</a:t>
            </a:r>
            <a:r>
              <a:rPr lang="lt-LT" dirty="0" smtClean="0"/>
              <a:t>ankinės sistemos</a:t>
            </a:r>
          </a:p>
          <a:p>
            <a:pPr marL="285750" indent="-285750">
              <a:buFont typeface="Arial" panose="020B0604020202020204" pitchFamily="34" charset="0"/>
              <a:buChar char="•"/>
            </a:pPr>
            <a:r>
              <a:rPr lang="lt-LT" dirty="0"/>
              <a:t>k</a:t>
            </a:r>
            <a:r>
              <a:rPr lang="lt-LT" dirty="0" smtClean="0"/>
              <a:t>itos didelių apkrovų vidinės </a:t>
            </a:r>
            <a:r>
              <a:rPr lang="lt-LT" dirty="0"/>
              <a:t>/ išorinės </a:t>
            </a:r>
            <a:r>
              <a:rPr lang="lt-LT" dirty="0" smtClean="0"/>
              <a:t>sistemos</a:t>
            </a:r>
          </a:p>
          <a:p>
            <a:pPr marL="285750" indent="-285750">
              <a:buFont typeface="Arial" panose="020B0604020202020204" pitchFamily="34" charset="0"/>
              <a:buChar char="•"/>
            </a:pPr>
            <a:r>
              <a:rPr lang="lt-LT" dirty="0"/>
              <a:t>d</a:t>
            </a:r>
            <a:r>
              <a:rPr lang="lt-LT" dirty="0" smtClean="0"/>
              <a:t>idžiųjų duomenų apdorojimo sistemos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94837887"/>
      </p:ext>
    </p:extLst>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a:t>
            </a:r>
            <a:r>
              <a:rPr lang="lt-LT" dirty="0" err="1" smtClean="0"/>
              <a:t>žduotis</a:t>
            </a:r>
            <a:r>
              <a:rPr lang="lt-LT" dirty="0" smtClean="0"/>
              <a:t> </a:t>
            </a:r>
            <a:r>
              <a:rPr lang="en-US" dirty="0" smtClean="0"/>
              <a:t>2</a:t>
            </a:r>
            <a:endParaRPr lang="en-US" dirty="0"/>
          </a:p>
        </p:txBody>
      </p:sp>
      <p:sp>
        <p:nvSpPr>
          <p:cNvPr id="4" name="Text Placeholder 3"/>
          <p:cNvSpPr>
            <a:spLocks noGrp="1"/>
          </p:cNvSpPr>
          <p:nvPr>
            <p:ph type="body" sz="quarter" idx="16"/>
          </p:nvPr>
        </p:nvSpPr>
        <p:spPr/>
        <p:txBody>
          <a:bodyPr/>
          <a:lstStyle/>
          <a:p>
            <a:endParaRPr lang="en-US"/>
          </a:p>
        </p:txBody>
      </p:sp>
      <p:pic>
        <p:nvPicPr>
          <p:cNvPr id="3074" name="Picture 3" descr="image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4" y="2055780"/>
            <a:ext cx="5148263" cy="387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64743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t>
            </a:r>
            <a:r>
              <a:rPr lang="lt-LT" dirty="0" err="1" smtClean="0"/>
              <a:t>aip</a:t>
            </a:r>
            <a:r>
              <a:rPr lang="lt-LT" dirty="0" smtClean="0"/>
              <a:t> tobulėti toliau</a:t>
            </a:r>
            <a:endParaRPr lang="en-US" dirty="0"/>
          </a:p>
        </p:txBody>
      </p:sp>
      <p:sp>
        <p:nvSpPr>
          <p:cNvPr id="3" name="Text Placeholder 2"/>
          <p:cNvSpPr>
            <a:spLocks noGrp="1"/>
          </p:cNvSpPr>
          <p:nvPr>
            <p:ph type="body" sz="quarter" idx="13"/>
          </p:nvPr>
        </p:nvSpPr>
        <p:spPr>
          <a:xfrm>
            <a:off x="838200" y="2006601"/>
            <a:ext cx="7134225" cy="3289300"/>
          </a:xfrm>
        </p:spPr>
        <p:txBody>
          <a:bodyPr>
            <a:normAutofit/>
          </a:bodyPr>
          <a:lstStyle/>
          <a:p>
            <a:r>
              <a:rPr lang="lt-LT" sz="1800" dirty="0" smtClean="0">
                <a:solidFill>
                  <a:schemeClr val="tx1"/>
                </a:solidFill>
              </a:rPr>
              <a:t>Praeiti pagrindinius pradžiamokslių pamokas – pasirinkti kas rašo  aiškiausiai, turinys visur bus panašus</a:t>
            </a:r>
          </a:p>
          <a:p>
            <a:r>
              <a:rPr lang="lt-LT" sz="1800" dirty="0" smtClean="0">
                <a:solidFill>
                  <a:schemeClr val="tx1"/>
                </a:solidFill>
              </a:rPr>
              <a:t>Ruoštis prieš tai nurodytas technologijas</a:t>
            </a:r>
          </a:p>
          <a:p>
            <a:r>
              <a:rPr lang="lt-LT" sz="1800" dirty="0" smtClean="0">
                <a:solidFill>
                  <a:schemeClr val="tx1"/>
                </a:solidFill>
              </a:rPr>
              <a:t>Skaityti </a:t>
            </a:r>
            <a:r>
              <a:rPr lang="lt-LT" sz="1800" dirty="0" err="1" smtClean="0">
                <a:solidFill>
                  <a:schemeClr val="tx1"/>
                </a:solidFill>
              </a:rPr>
              <a:t>skaityti</a:t>
            </a:r>
            <a:r>
              <a:rPr lang="lt-LT" sz="1800" dirty="0" smtClean="0">
                <a:solidFill>
                  <a:schemeClr val="tx1"/>
                </a:solidFill>
              </a:rPr>
              <a:t> </a:t>
            </a:r>
            <a:r>
              <a:rPr lang="lt-LT" sz="1800" dirty="0" err="1" smtClean="0">
                <a:solidFill>
                  <a:schemeClr val="tx1"/>
                </a:solidFill>
              </a:rPr>
              <a:t>skaityti</a:t>
            </a:r>
            <a:endParaRPr lang="lt-LT" sz="1800" dirty="0" smtClean="0">
              <a:solidFill>
                <a:schemeClr val="tx1"/>
              </a:solidFill>
            </a:endParaRPr>
          </a:p>
          <a:p>
            <a:r>
              <a:rPr lang="lt-LT" sz="1800" dirty="0">
                <a:solidFill>
                  <a:schemeClr val="tx1"/>
                </a:solidFill>
              </a:rPr>
              <a:t>Bandyti programuoti </a:t>
            </a:r>
            <a:r>
              <a:rPr lang="lt-LT" sz="1800" dirty="0" smtClean="0">
                <a:solidFill>
                  <a:schemeClr val="tx1"/>
                </a:solidFill>
              </a:rPr>
              <a:t>bandyti programuoti bandyti programuoti</a:t>
            </a:r>
          </a:p>
          <a:p>
            <a:r>
              <a:rPr lang="lt-LT" sz="1800" dirty="0" smtClean="0">
                <a:solidFill>
                  <a:schemeClr val="tx1"/>
                </a:solidFill>
              </a:rPr>
              <a:t>Spręsti </a:t>
            </a:r>
            <a:r>
              <a:rPr lang="lt-LT" sz="1800" dirty="0">
                <a:solidFill>
                  <a:schemeClr val="tx1"/>
                </a:solidFill>
              </a:rPr>
              <a:t>užduotis - </a:t>
            </a:r>
            <a:r>
              <a:rPr lang="lt-LT" sz="1800" dirty="0">
                <a:solidFill>
                  <a:schemeClr val="tx1"/>
                </a:solidFill>
                <a:hlinkClick r:id="rId2"/>
              </a:rPr>
              <a:t>http://codingbat.com/java</a:t>
            </a:r>
            <a:endParaRPr lang="lt-LT" sz="1800" dirty="0" smtClean="0">
              <a:solidFill>
                <a:schemeClr val="tx1"/>
              </a:solidFill>
            </a:endParaRPr>
          </a:p>
          <a:p>
            <a:r>
              <a:rPr lang="lt-LT" sz="1800" dirty="0" smtClean="0">
                <a:solidFill>
                  <a:schemeClr val="tx1"/>
                </a:solidFill>
              </a:rPr>
              <a:t>Gilinti objektinio programavimo žinias - </a:t>
            </a:r>
            <a:r>
              <a:rPr lang="lt-LT" sz="1800" dirty="0">
                <a:solidFill>
                  <a:schemeClr val="tx1"/>
                </a:solidFill>
                <a:hlinkClick r:id="rId3"/>
              </a:rPr>
              <a:t>http://mooc.fi/courses/2013/programming-part-1/</a:t>
            </a:r>
            <a:endParaRPr lang="en-US" sz="1800" dirty="0">
              <a:solidFill>
                <a:schemeClr val="tx1"/>
              </a:solidFill>
            </a:endParaRPr>
          </a:p>
        </p:txBody>
      </p:sp>
      <p:sp>
        <p:nvSpPr>
          <p:cNvPr id="4" name="Text Placeholder 3"/>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41601248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Java panaudojimas</a:t>
            </a:r>
            <a:endParaRPr lang="en-US" dirty="0"/>
          </a:p>
        </p:txBody>
      </p:sp>
      <p:sp>
        <p:nvSpPr>
          <p:cNvPr id="3" name="Text Placeholder 2"/>
          <p:cNvSpPr>
            <a:spLocks noGrp="1"/>
          </p:cNvSpPr>
          <p:nvPr>
            <p:ph type="body" sz="quarter" idx="13"/>
          </p:nvPr>
        </p:nvSpPr>
        <p:spPr>
          <a:xfrm>
            <a:off x="981075" y="2319501"/>
            <a:ext cx="5114925" cy="680618"/>
          </a:xfrm>
        </p:spPr>
        <p:txBody>
          <a:bodyPr>
            <a:normAutofit/>
          </a:bodyPr>
          <a:lstStyle/>
          <a:p>
            <a:pPr marL="0" indent="0">
              <a:buNone/>
            </a:pPr>
            <a:r>
              <a:rPr lang="lt-LT" sz="1800" dirty="0" smtClean="0"/>
              <a:t>Taip pat </a:t>
            </a:r>
            <a:r>
              <a:rPr lang="lt-LT" sz="1800" dirty="0" err="1" smtClean="0"/>
              <a:t>java</a:t>
            </a:r>
            <a:r>
              <a:rPr lang="lt-LT" sz="1800" dirty="0" smtClean="0"/>
              <a:t> pavyks panaudoti:</a:t>
            </a:r>
            <a:endParaRPr lang="en-US" sz="1800" dirty="0"/>
          </a:p>
        </p:txBody>
      </p:sp>
      <p:sp>
        <p:nvSpPr>
          <p:cNvPr id="4" name="Text Placeholder 3"/>
          <p:cNvSpPr>
            <a:spLocks noGrp="1"/>
          </p:cNvSpPr>
          <p:nvPr>
            <p:ph type="body" sz="quarter" idx="16"/>
          </p:nvPr>
        </p:nvSpPr>
        <p:spPr/>
        <p:txBody>
          <a:bodyPr/>
          <a:lstStyle/>
          <a:p>
            <a:endParaRPr lang="en-US"/>
          </a:p>
        </p:txBody>
      </p:sp>
      <p:sp>
        <p:nvSpPr>
          <p:cNvPr id="5" name="TextBox 4"/>
          <p:cNvSpPr txBox="1"/>
          <p:nvPr/>
        </p:nvSpPr>
        <p:spPr>
          <a:xfrm>
            <a:off x="1457325" y="2857500"/>
            <a:ext cx="5724525" cy="923330"/>
          </a:xfrm>
          <a:prstGeom prst="rect">
            <a:avLst/>
          </a:prstGeom>
          <a:noFill/>
        </p:spPr>
        <p:txBody>
          <a:bodyPr wrap="square" rtlCol="0">
            <a:spAutoFit/>
          </a:bodyPr>
          <a:lstStyle/>
          <a:p>
            <a:pPr marL="285750" indent="-285750">
              <a:buFont typeface="Arial" panose="020B0604020202020204" pitchFamily="34" charset="0"/>
              <a:buChar char="•"/>
            </a:pPr>
            <a:r>
              <a:rPr lang="lt-LT" dirty="0" err="1" smtClean="0"/>
              <a:t>Android</a:t>
            </a:r>
            <a:r>
              <a:rPr lang="lt-LT" dirty="0" smtClean="0"/>
              <a:t> aplikacijų kūrime</a:t>
            </a:r>
          </a:p>
          <a:p>
            <a:pPr marL="285750" indent="-285750">
              <a:buFont typeface="Arial" panose="020B0604020202020204" pitchFamily="34" charset="0"/>
              <a:buChar char="•"/>
            </a:pPr>
            <a:r>
              <a:rPr lang="lt-LT" dirty="0"/>
              <a:t>į</a:t>
            </a:r>
            <a:r>
              <a:rPr lang="lt-LT" dirty="0" smtClean="0"/>
              <a:t>vairių biznio įrankių kūrime</a:t>
            </a:r>
          </a:p>
          <a:p>
            <a:pPr marL="285750" indent="-285750">
              <a:buFont typeface="Arial" panose="020B0604020202020204" pitchFamily="34" charset="0"/>
              <a:buChar char="•"/>
            </a:pPr>
            <a:r>
              <a:rPr lang="lt-LT" dirty="0" smtClean="0"/>
              <a:t>domenų apdorojime ir analizėje</a:t>
            </a:r>
            <a:endParaRPr lang="en-US" dirty="0"/>
          </a:p>
        </p:txBody>
      </p:sp>
    </p:spTree>
    <p:extLst>
      <p:ext uri="{BB962C8B-B14F-4D97-AF65-F5344CB8AC3E}">
        <p14:creationId xmlns:p14="http://schemas.microsoft.com/office/powerpoint/2010/main" val="1250045252"/>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Kaip kuriamos sistemos</a:t>
            </a:r>
            <a:endParaRPr lang="en-US" dirty="0"/>
          </a:p>
        </p:txBody>
      </p:sp>
      <p:sp>
        <p:nvSpPr>
          <p:cNvPr id="3" name="Text Placeholder 2"/>
          <p:cNvSpPr>
            <a:spLocks noGrp="1"/>
          </p:cNvSpPr>
          <p:nvPr>
            <p:ph type="body" sz="quarter" idx="13"/>
          </p:nvPr>
        </p:nvSpPr>
        <p:spPr>
          <a:xfrm>
            <a:off x="838201" y="2006601"/>
            <a:ext cx="6343650" cy="869950"/>
          </a:xfrm>
        </p:spPr>
        <p:txBody>
          <a:bodyPr>
            <a:normAutofit/>
          </a:bodyPr>
          <a:lstStyle/>
          <a:p>
            <a:pPr marL="0" indent="0">
              <a:buNone/>
            </a:pPr>
            <a:r>
              <a:rPr lang="lt-LT" sz="1800" dirty="0" smtClean="0"/>
              <a:t>Sistemos kuriamos atsargiai. </a:t>
            </a:r>
            <a:endParaRPr lang="en-US" sz="1800" dirty="0"/>
          </a:p>
        </p:txBody>
      </p:sp>
      <p:sp>
        <p:nvSpPr>
          <p:cNvPr id="4" name="Text Placeholder 3"/>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991809168"/>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Kaip kuriamos sistemos</a:t>
            </a:r>
            <a:endParaRPr lang="en-US" dirty="0"/>
          </a:p>
        </p:txBody>
      </p:sp>
      <p:sp>
        <p:nvSpPr>
          <p:cNvPr id="3" name="Text Placeholder 2"/>
          <p:cNvSpPr>
            <a:spLocks noGrp="1"/>
          </p:cNvSpPr>
          <p:nvPr>
            <p:ph type="body" sz="quarter" idx="13"/>
          </p:nvPr>
        </p:nvSpPr>
        <p:spPr>
          <a:xfrm>
            <a:off x="838201" y="2006601"/>
            <a:ext cx="4429124" cy="393699"/>
          </a:xfrm>
        </p:spPr>
        <p:txBody>
          <a:bodyPr>
            <a:normAutofit/>
          </a:bodyPr>
          <a:lstStyle/>
          <a:p>
            <a:pPr marL="0" indent="0">
              <a:buNone/>
            </a:pPr>
            <a:r>
              <a:rPr lang="lt-LT" sz="1800" dirty="0" smtClean="0">
                <a:solidFill>
                  <a:schemeClr val="tx1"/>
                </a:solidFill>
              </a:rPr>
              <a:t>Sistemų kūrimą sudaro </a:t>
            </a:r>
            <a:r>
              <a:rPr lang="en-US" sz="1800" dirty="0" smtClean="0">
                <a:solidFill>
                  <a:schemeClr val="tx1"/>
                </a:solidFill>
              </a:rPr>
              <a:t>3 </a:t>
            </a:r>
            <a:r>
              <a:rPr lang="en-US" sz="1800" dirty="0" err="1" smtClean="0">
                <a:solidFill>
                  <a:schemeClr val="tx1"/>
                </a:solidFill>
              </a:rPr>
              <a:t>faz</a:t>
            </a:r>
            <a:r>
              <a:rPr lang="lt-LT" sz="1800" dirty="0" smtClean="0">
                <a:solidFill>
                  <a:schemeClr val="tx1"/>
                </a:solidFill>
              </a:rPr>
              <a:t>ės:</a:t>
            </a:r>
            <a:endParaRPr lang="en-US" sz="1800" dirty="0">
              <a:solidFill>
                <a:schemeClr val="tx1"/>
              </a:solidFill>
            </a:endParaRPr>
          </a:p>
        </p:txBody>
      </p:sp>
      <p:sp>
        <p:nvSpPr>
          <p:cNvPr id="4" name="Text Placeholder 3"/>
          <p:cNvSpPr>
            <a:spLocks noGrp="1"/>
          </p:cNvSpPr>
          <p:nvPr>
            <p:ph type="body" sz="quarter" idx="16"/>
          </p:nvPr>
        </p:nvSpPr>
        <p:spPr/>
        <p:txBody>
          <a:bodyPr/>
          <a:lstStyle/>
          <a:p>
            <a:endParaRPr lang="en-US"/>
          </a:p>
        </p:txBody>
      </p:sp>
      <p:sp>
        <p:nvSpPr>
          <p:cNvPr id="5" name="TextBox 4"/>
          <p:cNvSpPr txBox="1"/>
          <p:nvPr/>
        </p:nvSpPr>
        <p:spPr>
          <a:xfrm>
            <a:off x="1476375" y="2400300"/>
            <a:ext cx="5705475" cy="3139321"/>
          </a:xfrm>
          <a:prstGeom prst="rect">
            <a:avLst/>
          </a:prstGeom>
          <a:noFill/>
        </p:spPr>
        <p:txBody>
          <a:bodyPr wrap="square" rtlCol="0">
            <a:spAutoFit/>
          </a:bodyPr>
          <a:lstStyle/>
          <a:p>
            <a:pPr marL="285750" indent="-285750">
              <a:buFont typeface="Arial" panose="020B0604020202020204" pitchFamily="34" charset="0"/>
              <a:buChar char="•"/>
            </a:pPr>
            <a:r>
              <a:rPr lang="lt-LT" dirty="0" smtClean="0"/>
              <a:t>analizė</a:t>
            </a:r>
          </a:p>
          <a:p>
            <a:pPr marL="742950" lvl="1" indent="-285750">
              <a:buFont typeface="Arial" panose="020B0604020202020204" pitchFamily="34" charset="0"/>
              <a:buChar char="•"/>
            </a:pPr>
            <a:r>
              <a:rPr lang="lt-LT" dirty="0" smtClean="0"/>
              <a:t>atsako į klausimą kokią problemą sprendžiame, kaip sistema turi elgtis</a:t>
            </a:r>
          </a:p>
          <a:p>
            <a:pPr marL="742950" lvl="1" indent="-285750">
              <a:buFont typeface="Arial" panose="020B0604020202020204" pitchFamily="34" charset="0"/>
              <a:buChar char="•"/>
            </a:pPr>
            <a:r>
              <a:rPr lang="lt-LT" dirty="0" smtClean="0"/>
              <a:t>analizę atlieka analitikas</a:t>
            </a:r>
          </a:p>
          <a:p>
            <a:pPr marL="285750" indent="-285750">
              <a:buFont typeface="Arial" panose="020B0604020202020204" pitchFamily="34" charset="0"/>
              <a:buChar char="•"/>
            </a:pPr>
            <a:r>
              <a:rPr lang="lt-LT" dirty="0" smtClean="0"/>
              <a:t>programavimas</a:t>
            </a:r>
          </a:p>
          <a:p>
            <a:pPr marL="742950" lvl="1" indent="-285750">
              <a:buFont typeface="Arial" panose="020B0604020202020204" pitchFamily="34" charset="0"/>
              <a:buChar char="•"/>
            </a:pPr>
            <a:r>
              <a:rPr lang="lt-LT" dirty="0" smtClean="0"/>
              <a:t>viską suprogramuoja</a:t>
            </a:r>
          </a:p>
          <a:p>
            <a:pPr marL="742950" lvl="1" indent="-285750">
              <a:buFont typeface="Arial" panose="020B0604020202020204" pitchFamily="34" charset="0"/>
              <a:buChar char="•"/>
            </a:pPr>
            <a:r>
              <a:rPr lang="lt-LT" dirty="0" smtClean="0"/>
              <a:t>programavimą atlieka programuotojas</a:t>
            </a:r>
          </a:p>
          <a:p>
            <a:pPr marL="285750" indent="-285750">
              <a:buFont typeface="Arial" panose="020B0604020202020204" pitchFamily="34" charset="0"/>
              <a:buChar char="•"/>
            </a:pPr>
            <a:r>
              <a:rPr lang="lt-LT" dirty="0" smtClean="0"/>
              <a:t>testavimas</a:t>
            </a:r>
          </a:p>
          <a:p>
            <a:pPr marL="742950" lvl="1" indent="-285750">
              <a:buFont typeface="Arial" panose="020B0604020202020204" pitchFamily="34" charset="0"/>
              <a:buChar char="•"/>
            </a:pPr>
            <a:r>
              <a:rPr lang="lt-LT" dirty="0"/>
              <a:t>a</a:t>
            </a:r>
            <a:r>
              <a:rPr lang="lt-LT" dirty="0" smtClean="0"/>
              <a:t>tsako į klausimą ar sistema veikia taip kaip turi veikti</a:t>
            </a:r>
          </a:p>
          <a:p>
            <a:pPr marL="742950" lvl="1" indent="-285750">
              <a:buFont typeface="Arial" panose="020B0604020202020204" pitchFamily="34" charset="0"/>
              <a:buChar char="•"/>
            </a:pPr>
            <a:r>
              <a:rPr lang="lt-LT" dirty="0" smtClean="0"/>
              <a:t>atlieka testuotojas</a:t>
            </a:r>
            <a:endParaRPr lang="en-US" dirty="0"/>
          </a:p>
        </p:txBody>
      </p:sp>
    </p:spTree>
    <p:extLst>
      <p:ext uri="{BB962C8B-B14F-4D97-AF65-F5344CB8AC3E}">
        <p14:creationId xmlns:p14="http://schemas.microsoft.com/office/powerpoint/2010/main" val="1111828355"/>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err="1" smtClean="0"/>
              <a:t>Agile</a:t>
            </a:r>
            <a:r>
              <a:rPr lang="lt-LT" dirty="0" smtClean="0"/>
              <a:t> </a:t>
            </a:r>
            <a:r>
              <a:rPr lang="lt-LT" dirty="0" err="1" smtClean="0"/>
              <a:t>vs</a:t>
            </a:r>
            <a:r>
              <a:rPr lang="lt-LT" dirty="0" smtClean="0"/>
              <a:t> </a:t>
            </a:r>
            <a:r>
              <a:rPr lang="lt-LT" dirty="0" err="1" smtClean="0"/>
              <a:t>Waterfall</a:t>
            </a:r>
            <a:endParaRPr lang="en-US" dirty="0"/>
          </a:p>
        </p:txBody>
      </p:sp>
      <p:sp>
        <p:nvSpPr>
          <p:cNvPr id="4" name="Text Placeholder 3"/>
          <p:cNvSpPr>
            <a:spLocks noGrp="1"/>
          </p:cNvSpPr>
          <p:nvPr>
            <p:ph type="body" sz="quarter" idx="16"/>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57375"/>
            <a:ext cx="6076950" cy="4229100"/>
          </a:xfrm>
          <a:prstGeom prst="rect">
            <a:avLst/>
          </a:prstGeom>
        </p:spPr>
      </p:pic>
    </p:spTree>
    <p:extLst>
      <p:ext uri="{BB962C8B-B14F-4D97-AF65-F5344CB8AC3E}">
        <p14:creationId xmlns:p14="http://schemas.microsoft.com/office/powerpoint/2010/main" val="764117296"/>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Kelias į gerą programuotoją</a:t>
            </a:r>
            <a:endParaRPr lang="en-US" dirty="0"/>
          </a:p>
        </p:txBody>
      </p:sp>
      <p:sp>
        <p:nvSpPr>
          <p:cNvPr id="3" name="Text Placeholder 2"/>
          <p:cNvSpPr>
            <a:spLocks noGrp="1"/>
          </p:cNvSpPr>
          <p:nvPr>
            <p:ph type="body" sz="quarter" idx="13"/>
          </p:nvPr>
        </p:nvSpPr>
        <p:spPr>
          <a:xfrm>
            <a:off x="838200" y="2006600"/>
            <a:ext cx="5686425" cy="479425"/>
          </a:xfrm>
        </p:spPr>
        <p:txBody>
          <a:bodyPr>
            <a:normAutofit/>
          </a:bodyPr>
          <a:lstStyle/>
          <a:p>
            <a:pPr marL="0" indent="0">
              <a:buNone/>
            </a:pPr>
            <a:r>
              <a:rPr lang="lt-LT" sz="1800" dirty="0" smtClean="0">
                <a:solidFill>
                  <a:schemeClr val="tx1"/>
                </a:solidFill>
              </a:rPr>
              <a:t>Savybės kurias turime ugdyti:</a:t>
            </a:r>
          </a:p>
        </p:txBody>
      </p:sp>
      <p:sp>
        <p:nvSpPr>
          <p:cNvPr id="4" name="Text Placeholder 3"/>
          <p:cNvSpPr>
            <a:spLocks noGrp="1"/>
          </p:cNvSpPr>
          <p:nvPr>
            <p:ph type="body" sz="quarter" idx="16"/>
          </p:nvPr>
        </p:nvSpPr>
        <p:spPr/>
        <p:txBody>
          <a:bodyPr/>
          <a:lstStyle/>
          <a:p>
            <a:endParaRPr lang="en-US"/>
          </a:p>
        </p:txBody>
      </p:sp>
      <p:sp>
        <p:nvSpPr>
          <p:cNvPr id="5" name="TextBox 4"/>
          <p:cNvSpPr txBox="1"/>
          <p:nvPr/>
        </p:nvSpPr>
        <p:spPr>
          <a:xfrm>
            <a:off x="1504950" y="2412844"/>
            <a:ext cx="5772150" cy="3970318"/>
          </a:xfrm>
          <a:prstGeom prst="rect">
            <a:avLst/>
          </a:prstGeom>
          <a:noFill/>
        </p:spPr>
        <p:txBody>
          <a:bodyPr wrap="square" rtlCol="0">
            <a:spAutoFit/>
          </a:bodyPr>
          <a:lstStyle/>
          <a:p>
            <a:pPr marL="285750" indent="-285750">
              <a:buFont typeface="Arial" panose="020B0604020202020204" pitchFamily="34" charset="0"/>
              <a:buChar char="•"/>
            </a:pPr>
            <a:r>
              <a:rPr lang="lt-LT" dirty="0" smtClean="0"/>
              <a:t>darbo etika</a:t>
            </a:r>
          </a:p>
          <a:p>
            <a:pPr marL="742950" lvl="1" indent="-285750">
              <a:buFont typeface="Arial" panose="020B0604020202020204" pitchFamily="34" charset="0"/>
              <a:buChar char="•"/>
            </a:pPr>
            <a:r>
              <a:rPr lang="lt-LT" dirty="0" smtClean="0"/>
              <a:t>galėjimo mentalitetas</a:t>
            </a:r>
          </a:p>
          <a:p>
            <a:pPr marL="742950" lvl="1" indent="-285750">
              <a:buFont typeface="Arial" panose="020B0604020202020204" pitchFamily="34" charset="0"/>
              <a:buChar char="•"/>
            </a:pPr>
            <a:r>
              <a:rPr lang="lt-LT" dirty="0" smtClean="0"/>
              <a:t>vertinant, jėgų nepervertinimas</a:t>
            </a:r>
          </a:p>
          <a:p>
            <a:pPr marL="742950" lvl="1" indent="-285750">
              <a:buFont typeface="Arial" panose="020B0604020202020204" pitchFamily="34" charset="0"/>
              <a:buChar char="•"/>
            </a:pPr>
            <a:r>
              <a:rPr lang="en-US" dirty="0" smtClean="0"/>
              <a:t>p</a:t>
            </a:r>
            <a:r>
              <a:rPr lang="lt-LT" dirty="0" err="1" smtClean="0"/>
              <a:t>asiruošimas</a:t>
            </a:r>
            <a:r>
              <a:rPr lang="lt-LT" dirty="0" smtClean="0"/>
              <a:t> įdėti </a:t>
            </a:r>
            <a:r>
              <a:rPr lang="en-US" dirty="0" smtClean="0"/>
              <a:t>110% </a:t>
            </a:r>
            <a:r>
              <a:rPr lang="lt-LT" dirty="0" smtClean="0"/>
              <a:t>pastangų</a:t>
            </a:r>
          </a:p>
          <a:p>
            <a:pPr marL="742950" lvl="1" indent="-285750">
              <a:buFont typeface="Arial" panose="020B0604020202020204" pitchFamily="34" charset="0"/>
              <a:buChar char="•"/>
            </a:pPr>
            <a:r>
              <a:rPr lang="lt-LT" dirty="0" smtClean="0"/>
              <a:t>informavimas, kai darbai vyksta ne visai pagal planą</a:t>
            </a:r>
          </a:p>
          <a:p>
            <a:pPr marL="285750" indent="-285750">
              <a:buFont typeface="Arial" panose="020B0604020202020204" pitchFamily="34" charset="0"/>
              <a:buChar char="•"/>
            </a:pPr>
            <a:r>
              <a:rPr lang="lt-LT" dirty="0"/>
              <a:t>k</a:t>
            </a:r>
            <a:r>
              <a:rPr lang="lt-LT" dirty="0" smtClean="0"/>
              <a:t>omunikacija</a:t>
            </a:r>
          </a:p>
          <a:p>
            <a:pPr marL="742950" lvl="1" indent="-285750">
              <a:buFont typeface="Arial" panose="020B0604020202020204" pitchFamily="34" charset="0"/>
              <a:buChar char="•"/>
            </a:pPr>
            <a:r>
              <a:rPr lang="lt-LT" dirty="0"/>
              <a:t>m</a:t>
            </a:r>
            <a:r>
              <a:rPr lang="lt-LT" dirty="0" smtClean="0"/>
              <a:t>okėjimas paprašyti pagalbos</a:t>
            </a:r>
          </a:p>
          <a:p>
            <a:pPr marL="742950" lvl="1" indent="-285750">
              <a:buFont typeface="Arial" panose="020B0604020202020204" pitchFamily="34" charset="0"/>
              <a:buChar char="•"/>
            </a:pPr>
            <a:r>
              <a:rPr lang="lt-LT" dirty="0"/>
              <a:t>k</a:t>
            </a:r>
            <a:r>
              <a:rPr lang="lt-LT" dirty="0" smtClean="0"/>
              <a:t>olegų vertinimas</a:t>
            </a:r>
          </a:p>
          <a:p>
            <a:pPr marL="285750" indent="-285750">
              <a:buFont typeface="Arial" panose="020B0604020202020204" pitchFamily="34" charset="0"/>
              <a:buChar char="•"/>
            </a:pPr>
            <a:r>
              <a:rPr lang="lt-LT" dirty="0" smtClean="0"/>
              <a:t>pasiruošimas mokytis iki gilios senatvės</a:t>
            </a:r>
          </a:p>
          <a:p>
            <a:pPr marL="285750" indent="-285750">
              <a:buFont typeface="Arial" panose="020B0604020202020204" pitchFamily="34" charset="0"/>
              <a:buChar char="•"/>
            </a:pPr>
            <a:r>
              <a:rPr lang="lt-LT" dirty="0" err="1" smtClean="0"/>
              <a:t>googlinimas</a:t>
            </a:r>
            <a:endParaRPr lang="lt-LT" dirty="0" smtClean="0"/>
          </a:p>
          <a:p>
            <a:pPr marL="285750" indent="-285750">
              <a:buFont typeface="Arial" panose="020B0604020202020204" pitchFamily="34" charset="0"/>
              <a:buChar char="•"/>
            </a:pPr>
            <a:endParaRPr lang="lt-LT" dirty="0" smtClean="0"/>
          </a:p>
          <a:p>
            <a:pPr marL="742950" lvl="1" indent="-285750">
              <a:buFont typeface="Arial" panose="020B0604020202020204" pitchFamily="34" charset="0"/>
              <a:buChar char="•"/>
            </a:pPr>
            <a:endParaRPr lang="lt-LT"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48065067"/>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Technologinis kelias į gerą programuotoją</a:t>
            </a:r>
            <a:endParaRPr lang="en-US" dirty="0"/>
          </a:p>
        </p:txBody>
      </p:sp>
      <p:sp>
        <p:nvSpPr>
          <p:cNvPr id="3" name="Text Placeholder 2"/>
          <p:cNvSpPr>
            <a:spLocks noGrp="1"/>
          </p:cNvSpPr>
          <p:nvPr>
            <p:ph type="body" sz="quarter" idx="13"/>
          </p:nvPr>
        </p:nvSpPr>
        <p:spPr>
          <a:xfrm>
            <a:off x="838200" y="2006601"/>
            <a:ext cx="7981950" cy="4089400"/>
          </a:xfrm>
        </p:spPr>
        <p:txBody>
          <a:bodyPr>
            <a:normAutofit/>
          </a:bodyPr>
          <a:lstStyle/>
          <a:p>
            <a:pPr marL="0" indent="0">
              <a:buNone/>
            </a:pPr>
            <a:r>
              <a:rPr lang="en-US" sz="1800" dirty="0" smtClean="0">
                <a:solidFill>
                  <a:schemeClr val="tx1"/>
                </a:solidFill>
              </a:rPr>
              <a:t>1 </a:t>
            </a:r>
            <a:r>
              <a:rPr lang="en-US" sz="1800" dirty="0" err="1" smtClean="0">
                <a:solidFill>
                  <a:schemeClr val="tx1"/>
                </a:solidFill>
              </a:rPr>
              <a:t>lvl</a:t>
            </a:r>
            <a:r>
              <a:rPr lang="en-US" sz="1800" dirty="0" smtClean="0">
                <a:solidFill>
                  <a:schemeClr val="tx1"/>
                </a:solidFill>
              </a:rPr>
              <a:t>:</a:t>
            </a:r>
          </a:p>
          <a:p>
            <a:pPr lvl="1"/>
            <a:r>
              <a:rPr lang="en-US" sz="1800" dirty="0" smtClean="0">
                <a:solidFill>
                  <a:schemeClr val="tx1"/>
                </a:solidFill>
              </a:rPr>
              <a:t>Html/</a:t>
            </a:r>
            <a:r>
              <a:rPr lang="en-US" sz="1800" dirty="0" err="1" smtClean="0">
                <a:solidFill>
                  <a:schemeClr val="tx1"/>
                </a:solidFill>
              </a:rPr>
              <a:t>css</a:t>
            </a:r>
            <a:r>
              <a:rPr lang="en-US" sz="1800" dirty="0" smtClean="0">
                <a:solidFill>
                  <a:schemeClr val="tx1"/>
                </a:solidFill>
              </a:rPr>
              <a:t>/</a:t>
            </a:r>
            <a:r>
              <a:rPr lang="en-US" sz="1800" dirty="0" err="1" smtClean="0">
                <a:solidFill>
                  <a:schemeClr val="tx1"/>
                </a:solidFill>
              </a:rPr>
              <a:t>js</a:t>
            </a:r>
            <a:r>
              <a:rPr lang="en-US" sz="1800" dirty="0">
                <a:solidFill>
                  <a:schemeClr val="tx1"/>
                </a:solidFill>
              </a:rPr>
              <a:t> </a:t>
            </a:r>
            <a:r>
              <a:rPr lang="en-US" sz="1800" dirty="0" smtClean="0">
                <a:solidFill>
                  <a:schemeClr val="tx1"/>
                </a:solidFill>
              </a:rPr>
              <a:t>– </a:t>
            </a:r>
            <a:r>
              <a:rPr lang="en-US" sz="1800" dirty="0" err="1" smtClean="0">
                <a:solidFill>
                  <a:schemeClr val="tx1"/>
                </a:solidFill>
              </a:rPr>
              <a:t>pagrindai</a:t>
            </a:r>
            <a:endParaRPr lang="en-US" sz="1800" dirty="0" smtClean="0">
              <a:solidFill>
                <a:schemeClr val="tx1"/>
              </a:solidFill>
            </a:endParaRPr>
          </a:p>
          <a:p>
            <a:pPr lvl="1"/>
            <a:r>
              <a:rPr lang="en-US" sz="1800" dirty="0" err="1" smtClean="0">
                <a:solidFill>
                  <a:schemeClr val="tx1"/>
                </a:solidFill>
              </a:rPr>
              <a:t>Jquery</a:t>
            </a:r>
            <a:r>
              <a:rPr lang="en-US" sz="1800" dirty="0" smtClean="0">
                <a:solidFill>
                  <a:schemeClr val="tx1"/>
                </a:solidFill>
              </a:rPr>
              <a:t> – </a:t>
            </a:r>
            <a:r>
              <a:rPr lang="en-US" sz="1800" dirty="0" err="1" smtClean="0">
                <a:solidFill>
                  <a:schemeClr val="tx1"/>
                </a:solidFill>
              </a:rPr>
              <a:t>pagrindai</a:t>
            </a:r>
            <a:endParaRPr lang="en-US" sz="1800" dirty="0" smtClean="0">
              <a:solidFill>
                <a:schemeClr val="tx1"/>
              </a:solidFill>
            </a:endParaRPr>
          </a:p>
          <a:p>
            <a:pPr lvl="1"/>
            <a:r>
              <a:rPr lang="en-US" sz="1800" dirty="0" smtClean="0">
                <a:solidFill>
                  <a:schemeClr val="tx1"/>
                </a:solidFill>
              </a:rPr>
              <a:t>Java </a:t>
            </a:r>
            <a:r>
              <a:rPr lang="en-US" sz="1800" dirty="0" err="1" smtClean="0">
                <a:solidFill>
                  <a:schemeClr val="tx1"/>
                </a:solidFill>
              </a:rPr>
              <a:t>pagrindai</a:t>
            </a:r>
            <a:r>
              <a:rPr lang="lt-LT" sz="1800" dirty="0" smtClean="0">
                <a:solidFill>
                  <a:schemeClr val="tx1"/>
                </a:solidFill>
              </a:rPr>
              <a:t>, jaustis stipriau</a:t>
            </a:r>
            <a:endParaRPr lang="en-US" sz="1800" dirty="0" smtClean="0">
              <a:solidFill>
                <a:schemeClr val="tx1"/>
              </a:solidFill>
            </a:endParaRPr>
          </a:p>
          <a:p>
            <a:pPr lvl="1"/>
            <a:r>
              <a:rPr lang="en-US" sz="1800" dirty="0" smtClean="0">
                <a:solidFill>
                  <a:schemeClr val="tx1"/>
                </a:solidFill>
              </a:rPr>
              <a:t>Maven – </a:t>
            </a:r>
            <a:r>
              <a:rPr lang="en-US" sz="1800" dirty="0" err="1" smtClean="0">
                <a:solidFill>
                  <a:schemeClr val="tx1"/>
                </a:solidFill>
              </a:rPr>
              <a:t>mok</a:t>
            </a:r>
            <a:r>
              <a:rPr lang="lt-LT" sz="1800" dirty="0" err="1" smtClean="0">
                <a:solidFill>
                  <a:schemeClr val="tx1"/>
                </a:solidFill>
              </a:rPr>
              <a:t>ėti</a:t>
            </a:r>
            <a:r>
              <a:rPr lang="en-US" sz="1800" dirty="0" smtClean="0">
                <a:solidFill>
                  <a:schemeClr val="tx1"/>
                </a:solidFill>
              </a:rPr>
              <a:t> </a:t>
            </a:r>
            <a:r>
              <a:rPr lang="lt-LT" sz="1800" dirty="0" err="1" smtClean="0">
                <a:solidFill>
                  <a:schemeClr val="tx1"/>
                </a:solidFill>
              </a:rPr>
              <a:t>googl‘inti</a:t>
            </a:r>
            <a:r>
              <a:rPr lang="lt-LT" sz="1800" dirty="0" smtClean="0">
                <a:solidFill>
                  <a:schemeClr val="tx1"/>
                </a:solidFill>
              </a:rPr>
              <a:t> ir kopijuoti komandas</a:t>
            </a:r>
          </a:p>
          <a:p>
            <a:pPr lvl="1"/>
            <a:r>
              <a:rPr lang="lt-LT" sz="1800" dirty="0" err="1" smtClean="0">
                <a:solidFill>
                  <a:schemeClr val="tx1"/>
                </a:solidFill>
              </a:rPr>
              <a:t>Git</a:t>
            </a:r>
            <a:r>
              <a:rPr lang="lt-LT" sz="1800" dirty="0" smtClean="0">
                <a:solidFill>
                  <a:schemeClr val="tx1"/>
                </a:solidFill>
              </a:rPr>
              <a:t>/</a:t>
            </a:r>
            <a:r>
              <a:rPr lang="lt-LT" sz="1800" dirty="0" err="1" smtClean="0">
                <a:solidFill>
                  <a:schemeClr val="tx1"/>
                </a:solidFill>
              </a:rPr>
              <a:t>svn</a:t>
            </a:r>
            <a:r>
              <a:rPr lang="lt-LT" sz="1800" dirty="0" smtClean="0">
                <a:solidFill>
                  <a:schemeClr val="tx1"/>
                </a:solidFill>
              </a:rPr>
              <a:t> – </a:t>
            </a:r>
            <a:r>
              <a:rPr lang="en-US" sz="1800" dirty="0" err="1" smtClean="0">
                <a:solidFill>
                  <a:schemeClr val="tx1"/>
                </a:solidFill>
              </a:rPr>
              <a:t>mok</a:t>
            </a:r>
            <a:r>
              <a:rPr lang="lt-LT" sz="1800" dirty="0" err="1" smtClean="0">
                <a:solidFill>
                  <a:schemeClr val="tx1"/>
                </a:solidFill>
              </a:rPr>
              <a:t>ėti</a:t>
            </a:r>
            <a:r>
              <a:rPr lang="lt-LT" sz="1800" dirty="0" smtClean="0">
                <a:solidFill>
                  <a:schemeClr val="tx1"/>
                </a:solidFill>
              </a:rPr>
              <a:t> </a:t>
            </a:r>
            <a:r>
              <a:rPr lang="en-US" sz="1800" dirty="0" smtClean="0">
                <a:solidFill>
                  <a:schemeClr val="tx1"/>
                </a:solidFill>
              </a:rPr>
              <a:t>3 </a:t>
            </a:r>
            <a:r>
              <a:rPr lang="en-US" sz="1800" dirty="0" err="1" smtClean="0">
                <a:solidFill>
                  <a:schemeClr val="tx1"/>
                </a:solidFill>
              </a:rPr>
              <a:t>komandas</a:t>
            </a:r>
            <a:endParaRPr lang="lt-LT" sz="1800" dirty="0" smtClean="0">
              <a:solidFill>
                <a:schemeClr val="tx1"/>
              </a:solidFill>
            </a:endParaRPr>
          </a:p>
          <a:p>
            <a:pPr lvl="1"/>
            <a:r>
              <a:rPr lang="lt-LT" sz="1800" dirty="0" err="1" smtClean="0">
                <a:solidFill>
                  <a:schemeClr val="tx1"/>
                </a:solidFill>
              </a:rPr>
              <a:t>Eclipse</a:t>
            </a:r>
            <a:r>
              <a:rPr lang="lt-LT" sz="1800" dirty="0" smtClean="0">
                <a:solidFill>
                  <a:schemeClr val="tx1"/>
                </a:solidFill>
              </a:rPr>
              <a:t>/</a:t>
            </a:r>
            <a:r>
              <a:rPr lang="lt-LT" sz="1800" dirty="0" err="1" smtClean="0">
                <a:solidFill>
                  <a:schemeClr val="tx1"/>
                </a:solidFill>
              </a:rPr>
              <a:t>intellij</a:t>
            </a:r>
            <a:r>
              <a:rPr lang="lt-LT" sz="1800" dirty="0" smtClean="0">
                <a:solidFill>
                  <a:schemeClr val="tx1"/>
                </a:solidFill>
              </a:rPr>
              <a:t> – mokėti įsirašyti ir paleisti projektą</a:t>
            </a:r>
          </a:p>
          <a:p>
            <a:r>
              <a:rPr lang="en-US" sz="1800" dirty="0" smtClean="0">
                <a:solidFill>
                  <a:schemeClr val="tx1"/>
                </a:solidFill>
              </a:rPr>
              <a:t>2 </a:t>
            </a:r>
            <a:r>
              <a:rPr lang="en-US" sz="1800" dirty="0" err="1" smtClean="0">
                <a:solidFill>
                  <a:schemeClr val="tx1"/>
                </a:solidFill>
              </a:rPr>
              <a:t>lvl</a:t>
            </a:r>
            <a:r>
              <a:rPr lang="en-US" sz="1800" dirty="0" smtClean="0">
                <a:solidFill>
                  <a:schemeClr val="tx1"/>
                </a:solidFill>
              </a:rPr>
              <a:t>:</a:t>
            </a:r>
          </a:p>
          <a:p>
            <a:pPr lvl="1"/>
            <a:r>
              <a:rPr lang="en-US" sz="1800" dirty="0" smtClean="0">
                <a:solidFill>
                  <a:schemeClr val="tx1"/>
                </a:solidFill>
              </a:rPr>
              <a:t>Java </a:t>
            </a:r>
            <a:r>
              <a:rPr lang="en-US" sz="1800" dirty="0" err="1" smtClean="0">
                <a:solidFill>
                  <a:schemeClr val="tx1"/>
                </a:solidFill>
              </a:rPr>
              <a:t>pagrindai</a:t>
            </a:r>
            <a:r>
              <a:rPr lang="en-US" sz="1800" dirty="0" smtClean="0">
                <a:solidFill>
                  <a:schemeClr val="tx1"/>
                </a:solidFill>
              </a:rPr>
              <a:t> 2</a:t>
            </a:r>
          </a:p>
          <a:p>
            <a:pPr lvl="1"/>
            <a:r>
              <a:rPr lang="en-US" sz="1800" dirty="0" err="1" smtClean="0">
                <a:solidFill>
                  <a:schemeClr val="tx1"/>
                </a:solidFill>
              </a:rPr>
              <a:t>Objektinio</a:t>
            </a:r>
            <a:r>
              <a:rPr lang="en-US" sz="1800" dirty="0" smtClean="0">
                <a:solidFill>
                  <a:schemeClr val="tx1"/>
                </a:solidFill>
              </a:rPr>
              <a:t> </a:t>
            </a:r>
            <a:r>
              <a:rPr lang="en-US" sz="1800" dirty="0" err="1" smtClean="0">
                <a:solidFill>
                  <a:schemeClr val="tx1"/>
                </a:solidFill>
              </a:rPr>
              <a:t>programavimo</a:t>
            </a:r>
            <a:r>
              <a:rPr lang="en-US" sz="1800" dirty="0" smtClean="0">
                <a:solidFill>
                  <a:schemeClr val="tx1"/>
                </a:solidFill>
              </a:rPr>
              <a:t> </a:t>
            </a:r>
            <a:r>
              <a:rPr lang="en-US" sz="1800" dirty="0" err="1" smtClean="0">
                <a:solidFill>
                  <a:schemeClr val="tx1"/>
                </a:solidFill>
              </a:rPr>
              <a:t>pagrindai</a:t>
            </a:r>
            <a:endParaRPr lang="en-US" sz="1800" dirty="0" smtClean="0">
              <a:solidFill>
                <a:schemeClr val="tx1"/>
              </a:solidFill>
            </a:endParaRPr>
          </a:p>
          <a:p>
            <a:pPr lvl="1"/>
            <a:r>
              <a:rPr lang="en-US" sz="1800" dirty="0" err="1" smtClean="0">
                <a:solidFill>
                  <a:schemeClr val="tx1"/>
                </a:solidFill>
              </a:rPr>
              <a:t>Jsf</a:t>
            </a:r>
            <a:r>
              <a:rPr lang="en-US" sz="1800" dirty="0" smtClean="0">
                <a:solidFill>
                  <a:schemeClr val="tx1"/>
                </a:solidFill>
              </a:rPr>
              <a:t> </a:t>
            </a:r>
            <a:r>
              <a:rPr lang="en-US" sz="1800" dirty="0" err="1" smtClean="0">
                <a:solidFill>
                  <a:schemeClr val="tx1"/>
                </a:solidFill>
              </a:rPr>
              <a:t>pagrindai</a:t>
            </a:r>
            <a:r>
              <a:rPr lang="en-US" sz="1800" dirty="0" smtClean="0">
                <a:solidFill>
                  <a:schemeClr val="tx1"/>
                </a:solidFill>
              </a:rPr>
              <a:t> – </a:t>
            </a:r>
            <a:r>
              <a:rPr lang="en-US" sz="1800" dirty="0" err="1" smtClean="0">
                <a:solidFill>
                  <a:schemeClr val="tx1"/>
                </a:solidFill>
              </a:rPr>
              <a:t>jei</a:t>
            </a:r>
            <a:r>
              <a:rPr lang="en-US" sz="1800" dirty="0" smtClean="0">
                <a:solidFill>
                  <a:schemeClr val="tx1"/>
                </a:solidFill>
              </a:rPr>
              <a:t> </a:t>
            </a:r>
            <a:r>
              <a:rPr lang="en-US" sz="1800" dirty="0" err="1" smtClean="0">
                <a:solidFill>
                  <a:schemeClr val="tx1"/>
                </a:solidFill>
              </a:rPr>
              <a:t>norima</a:t>
            </a:r>
            <a:r>
              <a:rPr lang="en-US" sz="1800" dirty="0" smtClean="0">
                <a:solidFill>
                  <a:schemeClr val="tx1"/>
                </a:solidFill>
              </a:rPr>
              <a:t> </a:t>
            </a:r>
            <a:r>
              <a:rPr lang="en-US" sz="1800" dirty="0" err="1" smtClean="0">
                <a:solidFill>
                  <a:schemeClr val="tx1"/>
                </a:solidFill>
              </a:rPr>
              <a:t>darboviet</a:t>
            </a:r>
            <a:r>
              <a:rPr lang="lt-LT" sz="1800" dirty="0" smtClean="0">
                <a:solidFill>
                  <a:schemeClr val="tx1"/>
                </a:solidFill>
              </a:rPr>
              <a:t>ė naudoja</a:t>
            </a:r>
          </a:p>
          <a:p>
            <a:pPr lvl="1"/>
            <a:r>
              <a:rPr lang="lt-LT" sz="1800" dirty="0" smtClean="0">
                <a:solidFill>
                  <a:schemeClr val="tx1"/>
                </a:solidFill>
              </a:rPr>
              <a:t>Mokėti apjungti prieš tai išvardintas technologijas į projektą (CRUD)</a:t>
            </a:r>
            <a:endParaRPr lang="en-US" sz="1800" dirty="0" smtClean="0">
              <a:solidFill>
                <a:schemeClr val="tx1"/>
              </a:solidFill>
            </a:endParaRPr>
          </a:p>
          <a:p>
            <a:pPr lvl="1"/>
            <a:endParaRPr lang="lt-LT" sz="1800" dirty="0" smtClean="0">
              <a:solidFill>
                <a:schemeClr val="tx1"/>
              </a:solidFill>
            </a:endParaRPr>
          </a:p>
          <a:p>
            <a:pPr lvl="1"/>
            <a:endParaRPr lang="en-US" sz="1800" dirty="0">
              <a:solidFill>
                <a:schemeClr val="tx1"/>
              </a:solidFill>
            </a:endParaRPr>
          </a:p>
        </p:txBody>
      </p:sp>
      <p:sp>
        <p:nvSpPr>
          <p:cNvPr id="4" name="Text Placeholder 3"/>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432393306"/>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32416</TotalTime>
  <Words>713</Words>
  <Application>Microsoft Office PowerPoint</Application>
  <PresentationFormat>Widescreen</PresentationFormat>
  <Paragraphs>147</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Courier</vt:lpstr>
      <vt:lpstr>Roboto Light</vt:lpstr>
      <vt:lpstr>Office Theme</vt:lpstr>
      <vt:lpstr>PowerPoint Presentation</vt:lpstr>
      <vt:lpstr>Alna Software projektai</vt:lpstr>
      <vt:lpstr>Java panaudojimas</vt:lpstr>
      <vt:lpstr>Java panaudojimas</vt:lpstr>
      <vt:lpstr>Kaip kuriamos sistemos</vt:lpstr>
      <vt:lpstr>Kaip kuriamos sistemos</vt:lpstr>
      <vt:lpstr>Agile vs Waterfall</vt:lpstr>
      <vt:lpstr>Kelias į gerą programuotoją</vt:lpstr>
      <vt:lpstr>Technologinis kelias į gerą programuotoją</vt:lpstr>
      <vt:lpstr>PowerPoint Presentation</vt:lpstr>
      <vt:lpstr>PowerPoint Presentation</vt:lpstr>
      <vt:lpstr>PowerPoint Presentation</vt:lpstr>
      <vt:lpstr>PowerPoint Presentation</vt:lpstr>
      <vt:lpstr>PowerPoint Presentation</vt:lpstr>
      <vt:lpstr>PowerPoint Presentation</vt:lpstr>
      <vt:lpstr>Kaip veikia Java?</vt:lpstr>
      <vt:lpstr>AJAX</vt:lpstr>
      <vt:lpstr>GET/ POST metodai</vt:lpstr>
      <vt:lpstr>Objektai</vt:lpstr>
      <vt:lpstr>Kas yra klasė?</vt:lpstr>
      <vt:lpstr>Kaip sukurti ir naudoti objektus?</vt:lpstr>
      <vt:lpstr>Modifikatoriai</vt:lpstr>
      <vt:lpstr>Paveldėjimas</vt:lpstr>
      <vt:lpstr>Praktinė užduotis</vt:lpstr>
      <vt:lpstr>Praktinė užduotis</vt:lpstr>
      <vt:lpstr>Live example</vt:lpstr>
      <vt:lpstr>Live example</vt:lpstr>
      <vt:lpstr>Užduotis 1</vt:lpstr>
      <vt:lpstr>Užduotis 2</vt:lpstr>
      <vt:lpstr>Užduotis 2</vt:lpstr>
      <vt:lpstr>Kaip tobulėti toliau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Vaida Jonavičiūtė</dc:creator>
  <cp:lastModifiedBy>Windows User</cp:lastModifiedBy>
  <cp:revision>1086</cp:revision>
  <cp:lastPrinted>2016-03-15T12:10:24Z</cp:lastPrinted>
  <dcterms:created xsi:type="dcterms:W3CDTF">2015-10-21T06:47:29Z</dcterms:created>
  <dcterms:modified xsi:type="dcterms:W3CDTF">2017-12-09T06:51:24Z</dcterms:modified>
</cp:coreProperties>
</file>